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8.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9.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827" r:id="rId2"/>
    <p:sldMasterId id="2147483849" r:id="rId3"/>
    <p:sldMasterId id="2147483871" r:id="rId4"/>
    <p:sldMasterId id="2147483893" r:id="rId5"/>
    <p:sldMasterId id="2147483915" r:id="rId6"/>
    <p:sldMasterId id="2147483937" r:id="rId7"/>
    <p:sldMasterId id="2147483959" r:id="rId8"/>
    <p:sldMasterId id="2147483981" r:id="rId9"/>
    <p:sldMasterId id="2147484003" r:id="rId10"/>
  </p:sldMasterIdLst>
  <p:notesMasterIdLst>
    <p:notesMasterId r:id="rId23"/>
  </p:notesMasterIdLst>
  <p:sldIdLst>
    <p:sldId id="419" r:id="rId11"/>
    <p:sldId id="288" r:id="rId12"/>
    <p:sldId id="427" r:id="rId13"/>
    <p:sldId id="428" r:id="rId14"/>
    <p:sldId id="429" r:id="rId15"/>
    <p:sldId id="430" r:id="rId16"/>
    <p:sldId id="431" r:id="rId17"/>
    <p:sldId id="432" r:id="rId18"/>
    <p:sldId id="433" r:id="rId19"/>
    <p:sldId id="434" r:id="rId20"/>
    <p:sldId id="435" r:id="rId21"/>
    <p:sldId id="327" r:id="rId22"/>
  </p:sldIdLst>
  <p:sldSz cx="18288000" cy="10287000"/>
  <p:notesSz cx="6858000" cy="9144000"/>
  <p:embeddedFontLst>
    <p:embeddedFont>
      <p:font typeface="微软雅黑" panose="020B0503020204020204" pitchFamily="34" charset="-122"/>
      <p:regular r:id="rId24"/>
      <p:bold r:id="rId25"/>
    </p:embeddedFont>
    <p:embeddedFont>
      <p:font typeface="宋体" panose="02010600030101010101" pitchFamily="2" charset="-122"/>
      <p:regular r:id="rId26"/>
    </p:embeddedFont>
    <p:embeddedFont>
      <p:font typeface="Slogan" panose="02020500000000000000" charset="0"/>
      <p:regular r:id="rId27"/>
    </p:embeddedFont>
    <p:embeddedFont>
      <p:font typeface="Tiffany" panose="02020500000000000000" charset="0"/>
      <p:regular r:id="rId28"/>
    </p:embeddedFont>
    <p:embeddedFont>
      <p:font typeface="Calibri Light" panose="020F0302020204030204" pitchFamily="34" charset="0"/>
      <p:regular r:id="rId29"/>
      <p:italic r:id="rId30"/>
    </p:embeddedFont>
    <p:embeddedFont>
      <p:font typeface="#9Slide03 Arima Madurai" panose="020B0604020202020204" charset="0"/>
      <p:regular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 Trang" initials="HT" lastIdx="1" clrIdx="0">
    <p:extLst>
      <p:ext uri="{19B8F6BF-5375-455C-9EA6-DF929625EA0E}">
        <p15:presenceInfo xmlns:p15="http://schemas.microsoft.com/office/powerpoint/2012/main" userId="S::nguyenthihuyentrang@thcslythuongkiet-hanoi.edu.vn::6e578b79-0788-4426-b956-791dc3abbd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22" autoAdjust="0"/>
  </p:normalViewPr>
  <p:slideViewPr>
    <p:cSldViewPr>
      <p:cViewPr varScale="1">
        <p:scale>
          <a:sx n="49" d="100"/>
          <a:sy n="49" d="100"/>
        </p:scale>
        <p:origin x="60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font" Target="fonts/font11.fntdata"/><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3A374-096E-42C1-95E7-1368F2CB6EA7}" type="datetimeFigureOut">
              <a:rPr lang="en-US" smtClean="0"/>
              <a:t>6/16/2024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D1110-BC1F-45D5-A308-7658DFF3EA4E}" type="slidenum">
              <a:rPr lang="en-US" smtClean="0"/>
              <a:t>‹#›</a:t>
            </a:fld>
            <a:endParaRPr lang="en-US"/>
          </a:p>
        </p:txBody>
      </p:sp>
    </p:spTree>
    <p:extLst>
      <p:ext uri="{BB962C8B-B14F-4D97-AF65-F5344CB8AC3E}">
        <p14:creationId xmlns:p14="http://schemas.microsoft.com/office/powerpoint/2010/main" val="329508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897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448" rtl="0" eaLnBrk="1" fontAlgn="auto" latinLnBrk="0" hangingPunct="1">
              <a:lnSpc>
                <a:spcPct val="100000"/>
              </a:lnSpc>
              <a:spcBef>
                <a:spcPts val="0"/>
              </a:spcBef>
              <a:spcAft>
                <a:spcPts val="0"/>
              </a:spcAft>
              <a:buClrTx/>
              <a:buSzTx/>
              <a:buFontTx/>
              <a:buNone/>
              <a:tabLst/>
              <a:defRPr/>
            </a:pPr>
            <a:fld id="{55764251-3BAF-4914-A172-7EFFC33D5E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4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81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66725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0703469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65161197"/>
      </p:ext>
    </p:extLst>
  </p:cSld>
  <p:clrMapOvr>
    <a:masterClrMapping/>
  </p:clrMapOvr>
  <p:transition spd="slow">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504497160"/>
      </p:ext>
    </p:extLst>
  </p:cSld>
  <p:clrMapOvr>
    <a:masterClrMapping/>
  </p:clrMapOvr>
  <p:transition spd="slow">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719118912"/>
      </p:ext>
    </p:extLst>
  </p:cSld>
  <p:clrMapOvr>
    <a:masterClrMapping/>
  </p:clrMapOvr>
  <p:transition spd="slow">
    <p:wip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03634828"/>
      </p:ext>
    </p:extLst>
  </p:cSld>
  <p:clrMapOvr>
    <a:masterClrMapping/>
  </p:clrMapOvr>
  <p:transition spd="slow">
    <p:wip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545905586"/>
      </p:ext>
    </p:extLst>
  </p:cSld>
  <p:clrMapOvr>
    <a:masterClrMapping/>
  </p:clrMapOvr>
  <p:transition spd="slow">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992275091"/>
      </p:ext>
    </p:extLst>
  </p:cSld>
  <p:clrMapOvr>
    <a:masterClrMapping/>
  </p:clrMapOvr>
  <p:transition spd="slow">
    <p:wip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036116162"/>
      </p:ext>
    </p:extLst>
  </p:cSld>
  <p:clrMapOvr>
    <a:masterClrMapping/>
  </p:clrMapOvr>
  <p:transition spd="slow">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576931266"/>
      </p:ext>
    </p:extLst>
  </p:cSld>
  <p:clrMapOvr>
    <a:masterClrMapping/>
  </p:clrMapOvr>
  <p:transition spd="slow">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7833910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99955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5062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4138323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5179470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9467896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5861515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1791884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2416925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6221663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1996312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357490038"/>
      </p:ext>
    </p:extLst>
  </p:cSld>
  <p:clrMapOvr>
    <a:masterClrMapping/>
  </p:clrMapOvr>
  <p:transition spd="slow">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5459131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8288000" cy="10287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Tree>
    <p:extLst>
      <p:ext uri="{BB962C8B-B14F-4D97-AF65-F5344CB8AC3E}">
        <p14:creationId xmlns:p14="http://schemas.microsoft.com/office/powerpoint/2010/main" val="5906238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083251091"/>
      </p:ext>
    </p:extLst>
  </p:cSld>
  <p:clrMapOvr>
    <a:masterClrMapping/>
  </p:clrMapOvr>
  <p:transition spd="slow">
    <p:wip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00864036"/>
      </p:ext>
    </p:extLst>
  </p:cSld>
  <p:clrMapOvr>
    <a:masterClrMapping/>
  </p:clrMapOvr>
  <p:transition spd="slow">
    <p:wip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440212303"/>
      </p:ext>
    </p:extLst>
  </p:cSld>
  <p:clrMapOvr>
    <a:masterClrMapping/>
  </p:clrMapOvr>
  <p:transition spd="slow">
    <p:wip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399566885"/>
      </p:ext>
    </p:extLst>
  </p:cSld>
  <p:clrMapOvr>
    <a:masterClrMapping/>
  </p:clrMapOvr>
  <p:transition spd="slow">
    <p:wip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930175266"/>
      </p:ext>
    </p:extLst>
  </p:cSld>
  <p:clrMapOvr>
    <a:masterClrMapping/>
  </p:clrMapOvr>
  <p:transition spd="slow">
    <p:wip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039382616"/>
      </p:ext>
    </p:extLst>
  </p:cSld>
  <p:clrMapOvr>
    <a:masterClrMapping/>
  </p:clrMapOvr>
  <p:transition spd="slow">
    <p:wip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961934527"/>
      </p:ext>
    </p:extLst>
  </p:cSld>
  <p:clrMapOvr>
    <a:masterClrMapping/>
  </p:clrMapOvr>
  <p:transition spd="slow">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538857038"/>
      </p:ext>
    </p:extLst>
  </p:cSld>
  <p:clrMapOvr>
    <a:masterClrMapping/>
  </p:clrMapOvr>
  <p:transition spd="slow">
    <p:wip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743110994"/>
      </p:ext>
    </p:extLst>
  </p:cSld>
  <p:clrMapOvr>
    <a:masterClrMapping/>
  </p:clrMapOvr>
  <p:transition spd="slow">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206071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533218779"/>
      </p:ext>
    </p:extLst>
  </p:cSld>
  <p:clrMapOvr>
    <a:masterClrMapping/>
  </p:clrMapOvr>
  <p:transition spd="slow">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8183502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4843414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0829748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833875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9098650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2811992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1871869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7868709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024588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72740757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88498158"/>
      </p:ext>
    </p:extLst>
  </p:cSld>
  <p:clrMapOvr>
    <a:masterClrMapping/>
  </p:clrMapOvr>
  <p:transition spd="slow">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102256725"/>
      </p:ext>
    </p:extLst>
  </p:cSld>
  <p:clrMapOvr>
    <a:masterClrMapping/>
  </p:clrMapOvr>
  <p:transition spd="slow">
    <p:wip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264574666"/>
      </p:ext>
    </p:extLst>
  </p:cSld>
  <p:clrMapOvr>
    <a:masterClrMapping/>
  </p:clrMapOvr>
  <p:transition spd="slow">
    <p:wip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69919467"/>
      </p:ext>
    </p:extLst>
  </p:cSld>
  <p:clrMapOvr>
    <a:masterClrMapping/>
  </p:clrMapOvr>
  <p:transition spd="slow">
    <p:wip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833562600"/>
      </p:ext>
    </p:extLst>
  </p:cSld>
  <p:clrMapOvr>
    <a:masterClrMapping/>
  </p:clrMapOvr>
  <p:transition spd="slow">
    <p:wip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925485971"/>
      </p:ext>
    </p:extLst>
  </p:cSld>
  <p:clrMapOvr>
    <a:masterClrMapping/>
  </p:clrMapOvr>
  <p:transition spd="slow">
    <p:wip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315993212"/>
      </p:ext>
    </p:extLst>
  </p:cSld>
  <p:clrMapOvr>
    <a:masterClrMapping/>
  </p:clrMapOvr>
  <p:transition spd="slow">
    <p:wip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32955634"/>
      </p:ext>
    </p:extLst>
  </p:cSld>
  <p:clrMapOvr>
    <a:masterClrMapping/>
  </p:clrMapOvr>
  <p:transition spd="slow">
    <p:wip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177800399"/>
      </p:ext>
    </p:extLst>
  </p:cSld>
  <p:clrMapOvr>
    <a:masterClrMapping/>
  </p:clrMapOvr>
  <p:transition spd="slow">
    <p:wip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779785268"/>
      </p:ext>
    </p:extLst>
  </p:cSld>
  <p:clrMapOvr>
    <a:masterClrMapping/>
  </p:clrMapOvr>
  <p:transition spd="slow">
    <p:wip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3719068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324480794"/>
      </p:ext>
    </p:extLst>
  </p:cSld>
  <p:clrMapOvr>
    <a:masterClrMapping/>
  </p:clrMapOvr>
  <p:transition spd="slow">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6649368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8530543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699727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305191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2028024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5457301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7898928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14922687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9086035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309771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708835431"/>
      </p:ext>
    </p:extLst>
  </p:cSld>
  <p:clrMapOvr>
    <a:masterClrMapping/>
  </p:clrMapOvr>
  <p:transition spd="slow">
    <p:wip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87707203"/>
      </p:ext>
    </p:extLst>
  </p:cSld>
  <p:clrMapOvr>
    <a:masterClrMapping/>
  </p:clrMapOvr>
  <p:transition spd="slow">
    <p:wip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765412551"/>
      </p:ext>
    </p:extLst>
  </p:cSld>
  <p:clrMapOvr>
    <a:masterClrMapping/>
  </p:clrMapOvr>
  <p:transition spd="slow">
    <p:wip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85431149"/>
      </p:ext>
    </p:extLst>
  </p:cSld>
  <p:clrMapOvr>
    <a:masterClrMapping/>
  </p:clrMapOvr>
  <p:transition spd="slow">
    <p:wip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77973277"/>
      </p:ext>
    </p:extLst>
  </p:cSld>
  <p:clrMapOvr>
    <a:masterClrMapping/>
  </p:clrMapOvr>
  <p:transition spd="slow">
    <p:wip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723191018"/>
      </p:ext>
    </p:extLst>
  </p:cSld>
  <p:clrMapOvr>
    <a:masterClrMapping/>
  </p:clrMapOvr>
  <p:transition spd="slow">
    <p:wip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172197431"/>
      </p:ext>
    </p:extLst>
  </p:cSld>
  <p:clrMapOvr>
    <a:masterClrMapping/>
  </p:clrMapOvr>
  <p:transition spd="slow">
    <p:wip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268547222"/>
      </p:ext>
    </p:extLst>
  </p:cSld>
  <p:clrMapOvr>
    <a:masterClrMapping/>
  </p:clrMapOvr>
  <p:transition spd="slow">
    <p:wip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738080829"/>
      </p:ext>
    </p:extLst>
  </p:cSld>
  <p:clrMapOvr>
    <a:masterClrMapping/>
  </p:clrMapOvr>
  <p:transition spd="slow">
    <p:wip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970108319"/>
      </p:ext>
    </p:extLst>
  </p:cSld>
  <p:clrMapOvr>
    <a:masterClrMapping/>
  </p:clrMapOvr>
  <p:transition spd="slow">
    <p:wip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66377833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980408553"/>
      </p:ext>
    </p:extLst>
  </p:cSld>
  <p:clrMapOvr>
    <a:masterClrMapping/>
  </p:clrMapOvr>
  <p:transition spd="slow">
    <p:wip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737922971"/>
      </p:ext>
    </p:extLst>
  </p:cSld>
  <p:clrMapOvr>
    <a:masterClrMapping/>
  </p:clrMapOvr>
  <p:transition spd="slow">
    <p:wip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2909022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036397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80522153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292269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2092460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986685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6263135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82168133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685950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546342797"/>
      </p:ext>
    </p:extLst>
  </p:cSld>
  <p:clrMapOvr>
    <a:masterClrMapping/>
  </p:clrMapOvr>
  <p:transition spd="slow">
    <p:wip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57042610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998404295"/>
      </p:ext>
    </p:extLst>
  </p:cSld>
  <p:clrMapOvr>
    <a:masterClrMapping/>
  </p:clrMapOvr>
  <p:transition spd="slow">
    <p:wip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95743043"/>
      </p:ext>
    </p:extLst>
  </p:cSld>
  <p:clrMapOvr>
    <a:masterClrMapping/>
  </p:clrMapOvr>
  <p:transition spd="slow">
    <p:wip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271245496"/>
      </p:ext>
    </p:extLst>
  </p:cSld>
  <p:clrMapOvr>
    <a:masterClrMapping/>
  </p:clrMapOvr>
  <p:transition spd="slow">
    <p:wip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31954728"/>
      </p:ext>
    </p:extLst>
  </p:cSld>
  <p:clrMapOvr>
    <a:masterClrMapping/>
  </p:clrMapOvr>
  <p:transition spd="slow">
    <p:wip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705796389"/>
      </p:ext>
    </p:extLst>
  </p:cSld>
  <p:clrMapOvr>
    <a:masterClrMapping/>
  </p:clrMapOvr>
  <p:transition spd="slow">
    <p:wip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83246241"/>
      </p:ext>
    </p:extLst>
  </p:cSld>
  <p:clrMapOvr>
    <a:masterClrMapping/>
  </p:clrMapOvr>
  <p:transition spd="slow">
    <p:wip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713303656"/>
      </p:ext>
    </p:extLst>
  </p:cSld>
  <p:clrMapOvr>
    <a:masterClrMapping/>
  </p:clrMapOvr>
  <p:transition spd="slow">
    <p:wip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501701976"/>
      </p:ext>
    </p:extLst>
  </p:cSld>
  <p:clrMapOvr>
    <a:masterClrMapping/>
  </p:clrMapOvr>
  <p:transition spd="slow">
    <p:wip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73584343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441009197"/>
      </p:ext>
    </p:extLst>
  </p:cSld>
  <p:clrMapOvr>
    <a:masterClrMapping/>
  </p:clrMapOvr>
  <p:transition spd="slow">
    <p:wip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582200269"/>
      </p:ext>
    </p:extLst>
  </p:cSld>
  <p:clrMapOvr>
    <a:masterClrMapping/>
  </p:clrMapOvr>
  <p:transition spd="slow">
    <p:wip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796731203"/>
      </p:ext>
    </p:extLst>
  </p:cSld>
  <p:clrMapOvr>
    <a:masterClrMapping/>
  </p:clrMapOvr>
  <p:transition spd="slow">
    <p:wip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500140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591726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5941774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44667410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8825020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7917328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537977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57615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413287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539171542"/>
      </p:ext>
    </p:extLst>
  </p:cSld>
  <p:clrMapOvr>
    <a:masterClrMapping/>
  </p:clrMapOvr>
  <p:transition spd="slow">
    <p:wip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8802347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685969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62105243"/>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4149871"/>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711890084"/>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33826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929830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75478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702189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612620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31873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77688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969664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625822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203307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38929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030378171"/>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274772419"/>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43919290"/>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79046606"/>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493311262"/>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02193462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14048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947808982"/>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257025545"/>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235276462"/>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771877350"/>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37422693"/>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6493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61699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522713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9305504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9599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p:spPr>
        <p:txBody>
          <a:bodyPr/>
          <a:lstStyle/>
          <a:p>
            <a:r>
              <a:rPr lang="zh-CN" altLang="en-US"/>
              <a:t>单击此处编辑母版标题样式</a:t>
            </a:r>
          </a:p>
        </p:txBody>
      </p:sp>
      <p:sp>
        <p:nvSpPr>
          <p:cNvPr id="3" name="文本占位符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3" y="3757613"/>
            <a:ext cx="7736681"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0" y="3757613"/>
            <a:ext cx="7774782"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712136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584015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78681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6848662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2205780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0480383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559206665"/>
      </p:ext>
    </p:extLst>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852157886"/>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007571005"/>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114820629"/>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6094687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1676691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649350985"/>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906362888"/>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112462668"/>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570618970"/>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580543659"/>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341039448"/>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616566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3117972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4874668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6737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5156205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9479581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9685008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498406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482250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117998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332518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450390954"/>
      </p:ext>
    </p:extLst>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75600245"/>
      </p:ext>
    </p:extLst>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032403754"/>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0" cy="4525964"/>
          </a:xfrm>
        </p:spPr>
        <p:txBody>
          <a:bodyPr/>
          <a:lstStyle>
            <a:lvl1pPr>
              <a:defRPr sz="2850"/>
            </a:lvl1pPr>
            <a:lvl2pPr>
              <a:defRPr sz="2400"/>
            </a:lvl2pPr>
            <a:lvl3pPr>
              <a:defRPr sz="195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35570260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1195276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6" indent="0">
              <a:buNone/>
              <a:defRPr sz="1950" b="1"/>
            </a:lvl2pPr>
            <a:lvl3pPr marL="914172" indent="0">
              <a:buNone/>
              <a:defRPr sz="1800" b="1"/>
            </a:lvl3pPr>
            <a:lvl4pPr marL="1371257" indent="0">
              <a:buNone/>
              <a:defRPr sz="1650" b="1"/>
            </a:lvl4pPr>
            <a:lvl5pPr marL="1828343" indent="0">
              <a:buNone/>
              <a:defRPr sz="1650" b="1"/>
            </a:lvl5pPr>
            <a:lvl6pPr marL="2285429" indent="0">
              <a:buNone/>
              <a:defRPr sz="1650" b="1"/>
            </a:lvl6pPr>
            <a:lvl7pPr marL="2742515" indent="0">
              <a:buNone/>
              <a:defRPr sz="1650" b="1"/>
            </a:lvl7pPr>
            <a:lvl8pPr marL="3199601" indent="0">
              <a:buNone/>
              <a:defRPr sz="1650" b="1"/>
            </a:lvl8pPr>
            <a:lvl9pPr marL="3656685" indent="0">
              <a:buNone/>
              <a:defRPr sz="165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1950"/>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762289744"/>
      </p:ext>
    </p:extLst>
  </p:cSld>
  <p:clrMapOvr>
    <a:masterClrMapping/>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27926610"/>
      </p:ext>
    </p:extLst>
  </p:cSld>
  <p:clrMapOvr>
    <a:masterClrMapping/>
  </p:clrMapOvr>
  <p:transitio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022803633"/>
      </p:ext>
    </p:extLst>
  </p:cSld>
  <p:clrMapOvr>
    <a:masterClrMapping/>
  </p:clrMapOvr>
  <p:transition spd="slow">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5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150"/>
            </a:lvl1pPr>
            <a:lvl2pPr>
              <a:defRPr sz="2850"/>
            </a:lvl2pPr>
            <a:lvl3pPr>
              <a:defRPr sz="2400"/>
            </a:lvl3pPr>
            <a:lvl4pPr>
              <a:defRPr sz="1950"/>
            </a:lvl4pPr>
            <a:lvl5pPr>
              <a:defRPr sz="1950"/>
            </a:lvl5pPr>
            <a:lvl6pPr>
              <a:defRPr sz="1950"/>
            </a:lvl6pPr>
            <a:lvl7pPr>
              <a:defRPr sz="1950"/>
            </a:lvl7pPr>
            <a:lvl8pPr>
              <a:defRPr sz="1950"/>
            </a:lvl8pPr>
            <a:lvl9pPr>
              <a:defRPr sz="19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4019856761"/>
      </p:ext>
    </p:extLst>
  </p:cSld>
  <p:clrMapOvr>
    <a:masterClrMapping/>
  </p:clrMapOvr>
  <p:transition spd="slow">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1" cy="566738"/>
          </a:xfrm>
        </p:spPr>
        <p:txBody>
          <a:bodyPr anchor="b"/>
          <a:lstStyle>
            <a:lvl1pPr algn="l">
              <a:defRPr sz="195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1" cy="4114800"/>
          </a:xfrm>
        </p:spPr>
        <p:txBody>
          <a:bodyPr/>
          <a:lstStyle>
            <a:lvl1pPr marL="0" indent="0">
              <a:buNone/>
              <a:defRPr sz="3150"/>
            </a:lvl1pPr>
            <a:lvl2pPr marL="457086" indent="0">
              <a:buNone/>
              <a:defRPr sz="2850"/>
            </a:lvl2pPr>
            <a:lvl3pPr marL="914172" indent="0">
              <a:buNone/>
              <a:defRPr sz="2400"/>
            </a:lvl3pPr>
            <a:lvl4pPr marL="1371257" indent="0">
              <a:buNone/>
              <a:defRPr sz="1950"/>
            </a:lvl4pPr>
            <a:lvl5pPr marL="1828343" indent="0">
              <a:buNone/>
              <a:defRPr sz="1950"/>
            </a:lvl5pPr>
            <a:lvl6pPr marL="2285429" indent="0">
              <a:buNone/>
              <a:defRPr sz="1950"/>
            </a:lvl6pPr>
            <a:lvl7pPr marL="2742515" indent="0">
              <a:buNone/>
              <a:defRPr sz="1950"/>
            </a:lvl7pPr>
            <a:lvl8pPr marL="3199601" indent="0">
              <a:buNone/>
              <a:defRPr sz="1950"/>
            </a:lvl8pPr>
            <a:lvl9pPr marL="3656685" indent="0">
              <a:buNone/>
              <a:defRPr sz="1950"/>
            </a:lvl9pPr>
          </a:lstStyle>
          <a:p>
            <a:endParaRPr lang="en-US"/>
          </a:p>
        </p:txBody>
      </p:sp>
      <p:sp>
        <p:nvSpPr>
          <p:cNvPr id="4" name="Text Placeholder 3"/>
          <p:cNvSpPr>
            <a:spLocks noGrp="1"/>
          </p:cNvSpPr>
          <p:nvPr>
            <p:ph type="body" sz="half" idx="2"/>
          </p:nvPr>
        </p:nvSpPr>
        <p:spPr>
          <a:xfrm>
            <a:off x="1792287" y="5367338"/>
            <a:ext cx="5486401" cy="804863"/>
          </a:xfrm>
        </p:spPr>
        <p:txBody>
          <a:bodyPr/>
          <a:lstStyle>
            <a:lvl1pPr marL="0" indent="0">
              <a:buNone/>
              <a:defRPr sz="1350"/>
            </a:lvl1pPr>
            <a:lvl2pPr marL="457086" indent="0">
              <a:buNone/>
              <a:defRPr sz="1200"/>
            </a:lvl2pPr>
            <a:lvl3pPr marL="914172" indent="0">
              <a:buNone/>
              <a:defRPr sz="1050"/>
            </a:lvl3pPr>
            <a:lvl4pPr marL="1371257" indent="0">
              <a:buNone/>
              <a:defRPr sz="900"/>
            </a:lvl4pPr>
            <a:lvl5pPr marL="1828343" indent="0">
              <a:buNone/>
              <a:defRPr sz="900"/>
            </a:lvl5pPr>
            <a:lvl6pPr marL="2285429" indent="0">
              <a:buNone/>
              <a:defRPr sz="900"/>
            </a:lvl6pPr>
            <a:lvl7pPr marL="2742515" indent="0">
              <a:buNone/>
              <a:defRPr sz="900"/>
            </a:lvl7pPr>
            <a:lvl8pPr marL="3199601" indent="0">
              <a:buNone/>
              <a:defRPr sz="900"/>
            </a:lvl8pPr>
            <a:lvl9pPr marL="36566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218400725"/>
      </p:ext>
    </p:extLst>
  </p:cSld>
  <p:clrMapOvr>
    <a:masterClrMapping/>
  </p:clrMapOvr>
  <p:transitio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10313770"/>
      </p:ext>
    </p:extLst>
  </p:cSld>
  <p:clrMapOvr>
    <a:masterClrMapping/>
  </p:clrMapOvr>
  <p:transitio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422035344"/>
      </p:ext>
    </p:extLst>
  </p:cSld>
  <p:clrMapOvr>
    <a:masterClrMapping/>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3621591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937188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027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2024/6/16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06233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8359821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581533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9745919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203109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082945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4449331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pPr defTabSz="914172"/>
            <a:fld id="{5B0A1F14-DA11-4E43-87F3-BE07CCE51531}" type="datetime1">
              <a:rPr lang="en-US" smtClean="0">
                <a:solidFill>
                  <a:prstClr val="black">
                    <a:tint val="75000"/>
                  </a:prstClr>
                </a:solidFill>
              </a:rPr>
              <a:pPr defTabSz="914172"/>
              <a:t>6/16/2024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pPr defTabSz="914172"/>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pPr defTabSz="914172"/>
            <a:fld id="{F9C20B1D-C678-4C69-9E65-5611E138EDCC}"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0280731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1"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1" indent="0" algn="ctr">
              <a:buNone/>
              <a:defRPr>
                <a:solidFill>
                  <a:schemeClr val="tx1">
                    <a:tint val="75000"/>
                  </a:schemeClr>
                </a:solidFill>
              </a:defRPr>
            </a:lvl8pPr>
            <a:lvl9pPr marL="36566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817049411"/>
      </p:ext>
    </p:extLst>
  </p:cSld>
  <p:clrMapOvr>
    <a:masterClrMapping/>
  </p:clrMapOvr>
  <p:transition spd="slow">
    <p:wip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68678410"/>
      </p:ext>
    </p:extLst>
  </p:cSld>
  <p:clrMapOvr>
    <a:masterClrMapping/>
  </p:clrMapOvr>
  <p:transition spd="slow">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1" cy="1362075"/>
          </a:xfrm>
        </p:spPr>
        <p:txBody>
          <a:bodyPr anchor="t"/>
          <a:lstStyle>
            <a:lvl1pPr algn="l">
              <a:defRPr sz="40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8"/>
          </a:xfrm>
        </p:spPr>
        <p:txBody>
          <a:bodyPr anchor="b"/>
          <a:lstStyle>
            <a:lvl1pPr marL="0" indent="0">
              <a:buNone/>
              <a:defRPr sz="1950">
                <a:solidFill>
                  <a:schemeClr val="tx1">
                    <a:tint val="75000"/>
                  </a:schemeClr>
                </a:solidFill>
              </a:defRPr>
            </a:lvl1pPr>
            <a:lvl2pPr marL="457086" indent="0">
              <a:buNone/>
              <a:defRPr sz="1800">
                <a:solidFill>
                  <a:schemeClr val="tx1">
                    <a:tint val="75000"/>
                  </a:schemeClr>
                </a:solidFill>
              </a:defRPr>
            </a:lvl2pPr>
            <a:lvl3pPr marL="914172" indent="0">
              <a:buNone/>
              <a:defRPr sz="1650">
                <a:solidFill>
                  <a:schemeClr val="tx1">
                    <a:tint val="75000"/>
                  </a:schemeClr>
                </a:solidFill>
              </a:defRPr>
            </a:lvl3pPr>
            <a:lvl4pPr marL="1371257" indent="0">
              <a:buNone/>
              <a:defRPr sz="1350">
                <a:solidFill>
                  <a:schemeClr val="tx1">
                    <a:tint val="75000"/>
                  </a:schemeClr>
                </a:solidFill>
              </a:defRPr>
            </a:lvl4pPr>
            <a:lvl5pPr marL="1828343" indent="0">
              <a:buNone/>
              <a:defRPr sz="1350">
                <a:solidFill>
                  <a:schemeClr val="tx1">
                    <a:tint val="75000"/>
                  </a:schemeClr>
                </a:solidFill>
              </a:defRPr>
            </a:lvl5pPr>
            <a:lvl6pPr marL="2285429" indent="0">
              <a:buNone/>
              <a:defRPr sz="1350">
                <a:solidFill>
                  <a:schemeClr val="tx1">
                    <a:tint val="75000"/>
                  </a:schemeClr>
                </a:solidFill>
              </a:defRPr>
            </a:lvl6pPr>
            <a:lvl7pPr marL="2742515" indent="0">
              <a:buNone/>
              <a:defRPr sz="1350">
                <a:solidFill>
                  <a:schemeClr val="tx1">
                    <a:tint val="75000"/>
                  </a:schemeClr>
                </a:solidFill>
              </a:defRPr>
            </a:lvl7pPr>
            <a:lvl8pPr marL="3199601" indent="0">
              <a:buNone/>
              <a:defRPr sz="1350">
                <a:solidFill>
                  <a:schemeClr val="tx1">
                    <a:tint val="75000"/>
                  </a:schemeClr>
                </a:solidFill>
              </a:defRPr>
            </a:lvl8pPr>
            <a:lvl9pPr marL="3656685" indent="0">
              <a:buNone/>
              <a:defRPr sz="13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61518783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21" Type="http://schemas.openxmlformats.org/officeDocument/2006/relationships/slideLayout" Target="../slideLayouts/slideLayout201.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3" Type="http://schemas.openxmlformats.org/officeDocument/2006/relationships/slideLayout" Target="../slideLayouts/slideLayout162.xml"/><Relationship Id="rId21" Type="http://schemas.openxmlformats.org/officeDocument/2006/relationships/slideLayout" Target="../slideLayouts/slideLayout180.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slideLayout" Target="../slideLayouts/slideLayout179.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10" Type="http://schemas.openxmlformats.org/officeDocument/2006/relationships/slideLayout" Target="../slideLayouts/slideLayout169.xml"/><Relationship Id="rId19" Type="http://schemas.openxmlformats.org/officeDocument/2006/relationships/slideLayout" Target="../slideLayouts/slideLayout178.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355C5F4-8241-4297-A607-2414451469E3}" type="datetimeFigureOut">
              <a:rPr lang="zh-CN" altLang="en-US" smtClean="0"/>
              <a:t>2024/6/16</a:t>
            </a:fld>
            <a:endParaRPr lang="zh-CN" altLang="en-US"/>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062115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605764099"/>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 id="2147484021" r:id="rId18"/>
    <p:sldLayoutId id="2147484022" r:id="rId19"/>
    <p:sldLayoutId id="2147484023" r:id="rId20"/>
    <p:sldLayoutId id="2147484024"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322609969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159687951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53407983"/>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91896178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755434025"/>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653970654"/>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 id="2147483958"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178027275"/>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 id="2147483978" r:id="rId19"/>
    <p:sldLayoutId id="2147483979" r:id="rId20"/>
    <p:sldLayoutId id="2147483980"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0" cy="4525964"/>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199" y="6356351"/>
            <a:ext cx="2133601" cy="365126"/>
          </a:xfrm>
          <a:prstGeom prst="rect">
            <a:avLst/>
          </a:prstGeom>
        </p:spPr>
        <p:txBody>
          <a:bodyPr vert="horz" lIns="60945" tIns="30472" rIns="60945" bIns="30472" rtlCol="0" anchor="ctr"/>
          <a:lstStyle>
            <a:lvl1pPr algn="l">
              <a:defRPr sz="1200">
                <a:solidFill>
                  <a:schemeClr val="tx1">
                    <a:tint val="75000"/>
                  </a:schemeClr>
                </a:solidFill>
                <a:latin typeface="Arial" pitchFamily="34" charset="0"/>
              </a:defRPr>
            </a:lvl1pPr>
          </a:lstStyle>
          <a:p>
            <a:pPr defTabSz="914172"/>
            <a:fld id="{1D8BD707-D9CF-40AE-B4C6-C98DA3205C09}" type="datetimeFigureOut">
              <a:rPr lang="en-US" smtClean="0">
                <a:solidFill>
                  <a:prstClr val="black">
                    <a:tint val="75000"/>
                  </a:prstClr>
                </a:solidFill>
              </a:rPr>
              <a:pPr defTabSz="914172"/>
              <a:t>6/16/2024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60945" tIns="30472" rIns="60945" bIns="30472" rtlCol="0" anchor="ctr"/>
          <a:lstStyle>
            <a:lvl1pPr algn="ctr">
              <a:defRPr sz="1200">
                <a:solidFill>
                  <a:schemeClr val="tx1">
                    <a:tint val="75000"/>
                  </a:schemeClr>
                </a:solidFill>
                <a:latin typeface="Arial" pitchFamily="34" charset="0"/>
              </a:defRPr>
            </a:lvl1pPr>
          </a:lstStyle>
          <a:p>
            <a:pPr defTabSz="914172"/>
            <a:endParaRPr lang="en-US">
              <a:solidFill>
                <a:prstClr val="black">
                  <a:tint val="75000"/>
                </a:prstClr>
              </a:solidFill>
            </a:endParaRPr>
          </a:p>
        </p:txBody>
      </p:sp>
      <p:sp>
        <p:nvSpPr>
          <p:cNvPr id="6" name="Slide Number Placeholder 5"/>
          <p:cNvSpPr>
            <a:spLocks noGrp="1"/>
          </p:cNvSpPr>
          <p:nvPr>
            <p:ph type="sldNum" sz="quarter" idx="4"/>
          </p:nvPr>
        </p:nvSpPr>
        <p:spPr>
          <a:xfrm>
            <a:off x="6553199" y="6356351"/>
            <a:ext cx="2133601" cy="365126"/>
          </a:xfrm>
          <a:prstGeom prst="rect">
            <a:avLst/>
          </a:prstGeom>
        </p:spPr>
        <p:txBody>
          <a:bodyPr vert="horz" lIns="60945" tIns="30472" rIns="60945" bIns="30472" rtlCol="0" anchor="ctr"/>
          <a:lstStyle>
            <a:lvl1pPr algn="r">
              <a:defRPr sz="1200">
                <a:solidFill>
                  <a:schemeClr val="tx1">
                    <a:tint val="75000"/>
                  </a:schemeClr>
                </a:solidFill>
                <a:latin typeface="Arial" pitchFamily="34" charset="0"/>
              </a:defRPr>
            </a:lvl1pPr>
          </a:lstStyle>
          <a:p>
            <a:pPr defTabSz="914172"/>
            <a:fld id="{B6F15528-21DE-4FAA-801E-634DDDAF4B2B}" type="slidenum">
              <a:rPr lang="en-US" smtClean="0">
                <a:solidFill>
                  <a:prstClr val="black">
                    <a:tint val="75000"/>
                  </a:prstClr>
                </a:solidFill>
              </a:rPr>
              <a:pPr defTabSz="914172"/>
              <a:t>‹#›</a:t>
            </a:fld>
            <a:endParaRPr lang="en-US">
              <a:solidFill>
                <a:prstClr val="black">
                  <a:tint val="75000"/>
                </a:prstClr>
              </a:solidFill>
            </a:endParaRPr>
          </a:p>
        </p:txBody>
      </p:sp>
    </p:spTree>
    <p:extLst>
      <p:ext uri="{BB962C8B-B14F-4D97-AF65-F5344CB8AC3E}">
        <p14:creationId xmlns:p14="http://schemas.microsoft.com/office/powerpoint/2010/main" val="2291994483"/>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Lst>
  <p:transition spd="slow">
    <p:wipe/>
  </p:transition>
  <p:txStyles>
    <p:titleStyle>
      <a:lvl1pPr algn="ctr" defTabSz="914172" rtl="0" eaLnBrk="1" latinLnBrk="0" hangingPunct="1">
        <a:spcBef>
          <a:spcPct val="0"/>
        </a:spcBef>
        <a:buNone/>
        <a:defRPr sz="4350" kern="1200">
          <a:solidFill>
            <a:schemeClr val="tx1"/>
          </a:solidFill>
          <a:latin typeface="Arial" pitchFamily="34" charset="0"/>
          <a:ea typeface="+mj-ea"/>
          <a:cs typeface="+mj-cs"/>
        </a:defRPr>
      </a:lvl1pPr>
    </p:titleStyle>
    <p:bodyStyle>
      <a:lvl1pPr marL="342815" indent="-342815" algn="l" defTabSz="914172" rtl="0" eaLnBrk="1" latinLnBrk="0" hangingPunct="1">
        <a:spcBef>
          <a:spcPct val="20000"/>
        </a:spcBef>
        <a:buFont typeface="Arial" pitchFamily="34" charset="0"/>
        <a:buChar char="•"/>
        <a:defRPr sz="3150" kern="1200">
          <a:solidFill>
            <a:schemeClr val="tx1"/>
          </a:solidFill>
          <a:latin typeface="Arial" pitchFamily="34" charset="0"/>
          <a:ea typeface="+mn-ea"/>
          <a:cs typeface="+mn-cs"/>
        </a:defRPr>
      </a:lvl1pPr>
      <a:lvl2pPr marL="742764" indent="-285678" algn="l" defTabSz="914172" rtl="0" eaLnBrk="1" latinLnBrk="0" hangingPunct="1">
        <a:spcBef>
          <a:spcPct val="20000"/>
        </a:spcBef>
        <a:buFont typeface="Arial" pitchFamily="34" charset="0"/>
        <a:buChar char="–"/>
        <a:defRPr sz="2850" kern="1200">
          <a:solidFill>
            <a:schemeClr val="tx1"/>
          </a:solidFill>
          <a:latin typeface="Arial" pitchFamily="34" charset="0"/>
          <a:ea typeface="+mn-ea"/>
          <a:cs typeface="+mn-cs"/>
        </a:defRPr>
      </a:lvl2pPr>
      <a:lvl3pPr marL="1142715" indent="-228543" algn="l" defTabSz="914172"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599800"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4pPr>
      <a:lvl5pPr marL="2056886" indent="-228543" algn="l" defTabSz="914172" rtl="0" eaLnBrk="1" latinLnBrk="0" hangingPunct="1">
        <a:spcBef>
          <a:spcPct val="20000"/>
        </a:spcBef>
        <a:buFont typeface="Arial" pitchFamily="34" charset="0"/>
        <a:buChar char="»"/>
        <a:defRPr sz="1950" kern="1200">
          <a:solidFill>
            <a:schemeClr val="tx1"/>
          </a:solidFill>
          <a:latin typeface="Arial" pitchFamily="34" charset="0"/>
          <a:ea typeface="+mn-ea"/>
          <a:cs typeface="+mn-cs"/>
        </a:defRPr>
      </a:lvl5pPr>
      <a:lvl6pPr marL="2513972"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6pPr>
      <a:lvl7pPr marL="297105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7pPr>
      <a:lvl8pPr marL="3428144"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8pPr>
      <a:lvl9pPr marL="3885228" indent="-228543" algn="l" defTabSz="914172" rtl="0" eaLnBrk="1" latinLnBrk="0" hangingPunct="1">
        <a:spcBef>
          <a:spcPct val="20000"/>
        </a:spcBef>
        <a:buFont typeface="Arial" pitchFamily="34" charset="0"/>
        <a:buChar char="•"/>
        <a:defRPr sz="195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5" algn="l" defTabSz="914172" rtl="0" eaLnBrk="1" latinLnBrk="0" hangingPunct="1">
        <a:defRPr sz="1800" kern="1200">
          <a:solidFill>
            <a:schemeClr val="tx1"/>
          </a:solidFill>
          <a:latin typeface="+mn-lt"/>
          <a:ea typeface="+mn-ea"/>
          <a:cs typeface="+mn-cs"/>
        </a:defRPr>
      </a:lvl7pPr>
      <a:lvl8pPr marL="3199601" algn="l" defTabSz="914172" rtl="0" eaLnBrk="1" latinLnBrk="0" hangingPunct="1">
        <a:defRPr sz="1800" kern="1200">
          <a:solidFill>
            <a:schemeClr val="tx1"/>
          </a:solidFill>
          <a:latin typeface="+mn-lt"/>
          <a:ea typeface="+mn-ea"/>
          <a:cs typeface="+mn-cs"/>
        </a:defRPr>
      </a:lvl8pPr>
      <a:lvl9pPr marL="3656685"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166.xml"/><Relationship Id="rId5" Type="http://schemas.openxmlformats.org/officeDocument/2006/relationships/image" Target="../media/image32.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187.xml"/><Relationship Id="rId5" Type="http://schemas.openxmlformats.org/officeDocument/2006/relationships/image" Target="../media/image32.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19.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28.svg"/><Relationship Id="rId2" Type="http://schemas.openxmlformats.org/officeDocument/2006/relationships/image" Target="../media/image9.png"/><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61.xml"/><Relationship Id="rId5" Type="http://schemas.openxmlformats.org/officeDocument/2006/relationships/image" Target="../media/image13.png"/><Relationship Id="rId10" Type="http://schemas.openxmlformats.org/officeDocument/2006/relationships/image" Target="../media/image14.jpeg"/><Relationship Id="rId4" Type="http://schemas.openxmlformats.org/officeDocument/2006/relationships/image" Target="../media/image10.png"/><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8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103.xml"/><Relationship Id="rId6" Type="http://schemas.openxmlformats.org/officeDocument/2006/relationships/image" Target="../media/image16.jpeg"/><Relationship Id="rId5" Type="http://schemas.openxmlformats.org/officeDocument/2006/relationships/image" Target="../media/image32.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24.xml"/><Relationship Id="rId6" Type="http://schemas.openxmlformats.org/officeDocument/2006/relationships/image" Target="../media/image18.jpeg"/><Relationship Id="rId5" Type="http://schemas.openxmlformats.org/officeDocument/2006/relationships/image" Target="../media/image32.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2.svg"/><Relationship Id="rId2" Type="http://schemas.openxmlformats.org/officeDocument/2006/relationships/notesSlide" Target="../notesSlides/notesSlide2.xml"/><Relationship Id="rId1" Type="http://schemas.openxmlformats.org/officeDocument/2006/relationships/slideLayout" Target="../slideLayouts/slideLayout145.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16C5F395-B520-44C5-98FE-EAA09CFD8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0"/>
            <a:ext cx="18259598" cy="10044333"/>
          </a:xfrm>
          <a:prstGeom prst="rect">
            <a:avLst/>
          </a:prstGeom>
          <a:ln w="228600" cap="sq" cmpd="thickThin">
            <a:solidFill>
              <a:srgbClr val="000000"/>
            </a:solidFill>
            <a:prstDash val="solid"/>
            <a:miter lim="800000"/>
          </a:ln>
          <a:effectLst>
            <a:innerShdw blurRad="76200">
              <a:srgbClr val="000000"/>
            </a:innerShdw>
          </a:effectLst>
        </p:spPr>
      </p:pic>
      <p:sp>
        <p:nvSpPr>
          <p:cNvPr id="9" name="Google Shape;5915;p37">
            <a:extLst>
              <a:ext uri="{FF2B5EF4-FFF2-40B4-BE49-F238E27FC236}">
                <a16:creationId xmlns:a16="http://schemas.microsoft.com/office/drawing/2014/main" id="{BAF64984-4238-44DE-AD12-86B3158F5B49}"/>
              </a:ext>
            </a:extLst>
          </p:cNvPr>
          <p:cNvSpPr txBox="1">
            <a:spLocks/>
          </p:cNvSpPr>
          <p:nvPr/>
        </p:nvSpPr>
        <p:spPr>
          <a:xfrm>
            <a:off x="1759428" y="2508885"/>
            <a:ext cx="14901822" cy="3737610"/>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371600" rtl="0" eaLnBrk="1" fontAlgn="auto" latinLnBrk="0" hangingPunct="1">
              <a:lnSpc>
                <a:spcPct val="100000"/>
              </a:lnSpc>
              <a:spcBef>
                <a:spcPct val="0"/>
              </a:spcBef>
              <a:spcAft>
                <a:spcPts val="0"/>
              </a:spcAft>
              <a:buClrTx/>
              <a:buSzTx/>
              <a:buFontTx/>
              <a:buNone/>
              <a:tabLst/>
              <a:defRPr/>
            </a:pPr>
            <a:r>
              <a:rPr kumimoji="0" lang="en-US" sz="6000" b="0" i="0" u="sng" strike="noStrike" kern="1200" cap="none" spc="0" normalizeH="0" baseline="0" noProof="0" dirty="0" err="1">
                <a:ln>
                  <a:noFill/>
                </a:ln>
                <a:solidFill>
                  <a:srgbClr val="FF0000"/>
                </a:solidFill>
                <a:effectLst/>
                <a:uLnTx/>
                <a:uFillTx/>
                <a:latin typeface="Times New Roman" pitchFamily="18" charset="0"/>
                <a:ea typeface="Tiffany" pitchFamily="18" charset="0"/>
                <a:cs typeface="Times New Roman" pitchFamily="18" charset="0"/>
              </a:rPr>
              <a:t>Bài</a:t>
            </a:r>
            <a:r>
              <a:rPr kumimoji="0" lang="en-US" sz="6000" b="0" i="0" u="sng" strike="noStrike" kern="1200" cap="none" spc="0" normalizeH="0" baseline="0" noProof="0" dirty="0">
                <a:ln>
                  <a:noFill/>
                </a:ln>
                <a:solidFill>
                  <a:srgbClr val="FF0000"/>
                </a:solidFill>
                <a:effectLst/>
                <a:uLnTx/>
                <a:uFillTx/>
                <a:latin typeface="Times New Roman" pitchFamily="18" charset="0"/>
                <a:ea typeface="Tiffany" pitchFamily="18" charset="0"/>
                <a:cs typeface="Times New Roman" pitchFamily="18" charset="0"/>
              </a:rPr>
              <a:t> </a:t>
            </a:r>
            <a:r>
              <a:rPr kumimoji="0" lang="en-US" sz="6000" b="0" i="0" u="sng" strike="noStrike" kern="1200" cap="none" spc="0" normalizeH="0" baseline="0" noProof="0" dirty="0" smtClean="0">
                <a:ln>
                  <a:noFill/>
                </a:ln>
                <a:solidFill>
                  <a:srgbClr val="FF0000"/>
                </a:solidFill>
                <a:effectLst/>
                <a:uLnTx/>
                <a:uFillTx/>
                <a:latin typeface="Times New Roman" pitchFamily="18" charset="0"/>
                <a:ea typeface="Tiffany" pitchFamily="18" charset="0"/>
                <a:cs typeface="Times New Roman" pitchFamily="18" charset="0"/>
              </a:rPr>
              <a:t>40: </a:t>
            </a:r>
            <a:r>
              <a:rPr kumimoji="0" lang="en-US" sz="6000" b="1" i="0" u="none" strike="noStrike" kern="1200" cap="none" spc="0" normalizeH="0" baseline="0" noProof="0" dirty="0" smtClean="0">
                <a:ln>
                  <a:noFill/>
                </a:ln>
                <a:solidFill>
                  <a:prstClr val="black"/>
                </a:solidFill>
                <a:effectLst/>
                <a:uLnTx/>
                <a:uFillTx/>
                <a:latin typeface="Times New Roman" pitchFamily="18" charset="0"/>
                <a:ea typeface="Tiffany" pitchFamily="18" charset="0"/>
                <a:cs typeface="Times New Roman" pitchFamily="18" charset="0"/>
              </a:rPr>
              <a:t>SINH SẢN Ở NGƯỜI</a:t>
            </a:r>
            <a:endParaRPr kumimoji="0" lang="vi-VN" altLang="en-US" sz="6000" b="0" i="0" u="sng" strike="noStrike" kern="1200" cap="none" spc="0" normalizeH="0" baseline="0" noProof="0" dirty="0">
              <a:ln>
                <a:noFill/>
              </a:ln>
              <a:solidFill>
                <a:srgbClr val="FF0000"/>
              </a:solidFill>
              <a:effectLst/>
              <a:uLnTx/>
              <a:uFillTx/>
              <a:latin typeface="Times New Roman" pitchFamily="18" charset="0"/>
              <a:ea typeface="Tiffany"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838700"/>
            <a:ext cx="647113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200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5" name="TextBox 5"/>
          <p:cNvSpPr txBox="1"/>
          <p:nvPr/>
        </p:nvSpPr>
        <p:spPr>
          <a:xfrm>
            <a:off x="1962063" y="431801"/>
            <a:ext cx="13091307" cy="628377"/>
          </a:xfrm>
          <a:prstGeom prst="rect">
            <a:avLst/>
          </a:prstGeom>
        </p:spPr>
        <p:txBody>
          <a:bodyPr lIns="0" tIns="0" rIns="0" bIns="0" rtlCol="0" anchor="t">
            <a:spAutoFit/>
          </a:bodyPr>
          <a:lstStyle/>
          <a:p>
            <a:pPr defTabSz="914172">
              <a:lnSpc>
                <a:spcPts val="4899"/>
              </a:lnSpc>
              <a:spcBef>
                <a:spcPct val="0"/>
              </a:spcBef>
            </a:pPr>
            <a:r>
              <a:rPr lang="en-US" sz="3000" b="1" dirty="0">
                <a:solidFill>
                  <a:srgbClr val="000000"/>
                </a:solidFill>
                <a:latin typeface="Arial" pitchFamily="34" charset="0"/>
              </a:rPr>
              <a:t>III. HIỆN TƯỢNG KINH NGUYỆT VÀ CÁC BIỆN PHÁP TRÁNH THAI</a:t>
            </a:r>
          </a:p>
        </p:txBody>
      </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6535366" y="15113"/>
            <a:ext cx="1735841" cy="1527938"/>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8" name="Group 8"/>
          <p:cNvGrpSpPr/>
          <p:nvPr/>
        </p:nvGrpSpPr>
        <p:grpSpPr>
          <a:xfrm>
            <a:off x="1030815" y="2423498"/>
            <a:ext cx="16226373" cy="3266925"/>
            <a:chOff x="0" y="-241102"/>
            <a:chExt cx="21640800" cy="4355902"/>
          </a:xfrm>
        </p:grpSpPr>
        <p:grpSp>
          <p:nvGrpSpPr>
            <p:cNvPr id="9" name="Group 9"/>
            <p:cNvGrpSpPr/>
            <p:nvPr/>
          </p:nvGrpSpPr>
          <p:grpSpPr>
            <a:xfrm>
              <a:off x="0" y="-241102"/>
              <a:ext cx="21640800" cy="4355902"/>
              <a:chOff x="0" y="-47625"/>
              <a:chExt cx="4274726" cy="860425"/>
            </a:xfrm>
          </p:grpSpPr>
          <p:sp>
            <p:nvSpPr>
              <p:cNvPr id="10" name="Freeform 10"/>
              <p:cNvSpPr/>
              <p:nvPr/>
            </p:nvSpPr>
            <p:spPr>
              <a:xfrm>
                <a:off x="0" y="0"/>
                <a:ext cx="4274726" cy="488132"/>
              </a:xfrm>
              <a:custGeom>
                <a:avLst/>
                <a:gdLst/>
                <a:ahLst/>
                <a:cxnLst/>
                <a:rect l="l" t="t" r="r" b="b"/>
                <a:pathLst>
                  <a:path w="4274726" h="611180">
                    <a:moveTo>
                      <a:pt x="0" y="0"/>
                    </a:moveTo>
                    <a:lnTo>
                      <a:pt x="4274726" y="0"/>
                    </a:lnTo>
                    <a:lnTo>
                      <a:pt x="4274726" y="611180"/>
                    </a:lnTo>
                    <a:lnTo>
                      <a:pt x="0" y="611180"/>
                    </a:lnTo>
                    <a:close/>
                  </a:path>
                </a:pathLst>
              </a:custGeom>
              <a:gradFill rotWithShape="1">
                <a:gsLst>
                  <a:gs pos="0">
                    <a:srgbClr val="FFF7AD">
                      <a:alpha val="100000"/>
                    </a:srgbClr>
                  </a:gs>
                  <a:gs pos="100000">
                    <a:srgbClr val="FFA9F9">
                      <a:alpha val="100000"/>
                    </a:srgbClr>
                  </a:gs>
                </a:gsLst>
                <a:lin ang="0"/>
              </a:gradFill>
            </p:spPr>
          </p:sp>
          <p:sp>
            <p:nvSpPr>
              <p:cNvPr id="11" name="TextBox 11"/>
              <p:cNvSpPr txBox="1"/>
              <p:nvPr/>
            </p:nvSpPr>
            <p:spPr>
              <a:xfrm>
                <a:off x="0" y="-47625"/>
                <a:ext cx="812800" cy="860425"/>
              </a:xfrm>
              <a:prstGeom prst="rect">
                <a:avLst/>
              </a:prstGeom>
            </p:spPr>
            <p:txBody>
              <a:bodyPr lIns="76200" tIns="76200" rIns="76200" bIns="76200" rtlCol="0" anchor="ctr"/>
              <a:lstStyle/>
              <a:p>
                <a:pPr algn="ctr" defTabSz="914172">
                  <a:lnSpc>
                    <a:spcPct val="120000"/>
                  </a:lnSpc>
                </a:pPr>
                <a:endParaRPr b="1">
                  <a:solidFill>
                    <a:prstClr val="black"/>
                  </a:solidFill>
                  <a:latin typeface="Arial" pitchFamily="34" charset="0"/>
                </a:endParaRPr>
              </a:p>
            </p:txBody>
          </p:sp>
        </p:grpSp>
        <p:sp>
          <p:nvSpPr>
            <p:cNvPr id="12" name="TextBox 12"/>
            <p:cNvSpPr txBox="1"/>
            <p:nvPr/>
          </p:nvSpPr>
          <p:spPr>
            <a:xfrm>
              <a:off x="425097" y="301390"/>
              <a:ext cx="20790609" cy="1772794"/>
            </a:xfrm>
            <a:prstGeom prst="rect">
              <a:avLst/>
            </a:prstGeom>
          </p:spPr>
          <p:txBody>
            <a:bodyPr lIns="0" tIns="0" rIns="0" bIns="0" rtlCol="0" anchor="t">
              <a:spAutoFit/>
            </a:bodyPr>
            <a:lstStyle/>
            <a:p>
              <a:pPr algn="just" defTabSz="914172">
                <a:lnSpc>
                  <a:spcPct val="120000"/>
                </a:lnSpc>
                <a:spcBef>
                  <a:spcPct val="0"/>
                </a:spcBef>
              </a:pPr>
              <a:r>
                <a:rPr lang="en-US" sz="3600" b="1" dirty="0" err="1">
                  <a:solidFill>
                    <a:srgbClr val="000000"/>
                  </a:solidFill>
                  <a:latin typeface="Arial" pitchFamily="34" charset="0"/>
                </a:rPr>
                <a:t>Nêu</a:t>
              </a:r>
              <a:r>
                <a:rPr lang="en-US" sz="3600" b="1" dirty="0">
                  <a:solidFill>
                    <a:srgbClr val="000000"/>
                  </a:solidFill>
                  <a:latin typeface="Arial" pitchFamily="34" charset="0"/>
                </a:rPr>
                <a:t> </a:t>
              </a:r>
              <a:r>
                <a:rPr lang="en-US" sz="3600" b="1" dirty="0" err="1">
                  <a:solidFill>
                    <a:srgbClr val="000000"/>
                  </a:solidFill>
                  <a:latin typeface="Arial" pitchFamily="34" charset="0"/>
                </a:rPr>
                <a:t>các</a:t>
              </a:r>
              <a:r>
                <a:rPr lang="en-US" sz="3600" b="1" dirty="0">
                  <a:solidFill>
                    <a:srgbClr val="000000"/>
                  </a:solidFill>
                  <a:latin typeface="Arial" pitchFamily="34" charset="0"/>
                </a:rPr>
                <a:t> </a:t>
              </a:r>
              <a:r>
                <a:rPr lang="en-US" sz="3600" b="1" dirty="0" err="1">
                  <a:solidFill>
                    <a:srgbClr val="000000"/>
                  </a:solidFill>
                  <a:latin typeface="Arial" pitchFamily="34" charset="0"/>
                </a:rPr>
                <a:t>biện</a:t>
              </a:r>
              <a:r>
                <a:rPr lang="en-US" sz="3600" b="1" dirty="0">
                  <a:solidFill>
                    <a:srgbClr val="000000"/>
                  </a:solidFill>
                  <a:latin typeface="Arial" pitchFamily="34" charset="0"/>
                </a:rPr>
                <a:t> </a:t>
              </a:r>
              <a:r>
                <a:rPr lang="en-US" sz="3600" b="1" dirty="0" err="1">
                  <a:solidFill>
                    <a:srgbClr val="000000"/>
                  </a:solidFill>
                  <a:latin typeface="Arial" pitchFamily="34" charset="0"/>
                </a:rPr>
                <a:t>pháp</a:t>
              </a:r>
              <a:r>
                <a:rPr lang="en-US" sz="3600" b="1" dirty="0">
                  <a:solidFill>
                    <a:srgbClr val="000000"/>
                  </a:solidFill>
                  <a:latin typeface="Arial" pitchFamily="34" charset="0"/>
                </a:rPr>
                <a:t> </a:t>
              </a:r>
              <a:r>
                <a:rPr lang="en-US" sz="3600" b="1" dirty="0" err="1">
                  <a:solidFill>
                    <a:srgbClr val="000000"/>
                  </a:solidFill>
                  <a:latin typeface="Arial" pitchFamily="34" charset="0"/>
                </a:rPr>
                <a:t>tránh</a:t>
              </a:r>
              <a:r>
                <a:rPr lang="en-US" sz="3600" b="1" dirty="0">
                  <a:solidFill>
                    <a:srgbClr val="000000"/>
                  </a:solidFill>
                  <a:latin typeface="Arial" pitchFamily="34" charset="0"/>
                </a:rPr>
                <a:t> </a:t>
              </a:r>
              <a:r>
                <a:rPr lang="en-US" sz="3600" b="1" dirty="0" err="1">
                  <a:solidFill>
                    <a:srgbClr val="000000"/>
                  </a:solidFill>
                  <a:latin typeface="Arial" pitchFamily="34" charset="0"/>
                </a:rPr>
                <a:t>thai</a:t>
              </a:r>
              <a:r>
                <a:rPr lang="en-US" sz="3600" b="1" dirty="0">
                  <a:solidFill>
                    <a:srgbClr val="000000"/>
                  </a:solidFill>
                  <a:latin typeface="Arial" pitchFamily="34" charset="0"/>
                </a:rPr>
                <a:t> </a:t>
              </a:r>
              <a:r>
                <a:rPr lang="en-US" sz="3600" b="1" dirty="0" err="1">
                  <a:solidFill>
                    <a:srgbClr val="000000"/>
                  </a:solidFill>
                  <a:latin typeface="Arial" pitchFamily="34" charset="0"/>
                </a:rPr>
                <a:t>và</a:t>
              </a:r>
              <a:r>
                <a:rPr lang="en-US" sz="3600" b="1" dirty="0">
                  <a:solidFill>
                    <a:srgbClr val="000000"/>
                  </a:solidFill>
                  <a:latin typeface="Arial" pitchFamily="34" charset="0"/>
                </a:rPr>
                <a:t> </a:t>
              </a:r>
              <a:r>
                <a:rPr lang="en-US" sz="3600" b="1" dirty="0" err="1">
                  <a:solidFill>
                    <a:srgbClr val="000000"/>
                  </a:solidFill>
                  <a:latin typeface="Arial" pitchFamily="34" charset="0"/>
                </a:rPr>
                <a:t>tác</a:t>
              </a:r>
              <a:r>
                <a:rPr lang="en-US" sz="3600" b="1" dirty="0">
                  <a:solidFill>
                    <a:srgbClr val="000000"/>
                  </a:solidFill>
                  <a:latin typeface="Arial" pitchFamily="34" charset="0"/>
                </a:rPr>
                <a:t> </a:t>
              </a:r>
              <a:r>
                <a:rPr lang="en-US" sz="3600" b="1" dirty="0" err="1">
                  <a:solidFill>
                    <a:srgbClr val="000000"/>
                  </a:solidFill>
                  <a:latin typeface="Arial" pitchFamily="34" charset="0"/>
                </a:rPr>
                <a:t>dụng</a:t>
              </a:r>
              <a:r>
                <a:rPr lang="en-US" sz="3600" b="1" dirty="0">
                  <a:solidFill>
                    <a:srgbClr val="000000"/>
                  </a:solidFill>
                  <a:latin typeface="Arial" pitchFamily="34" charset="0"/>
                </a:rPr>
                <a:t> </a:t>
              </a:r>
              <a:r>
                <a:rPr lang="en-US" sz="3600" b="1" dirty="0" err="1">
                  <a:solidFill>
                    <a:srgbClr val="000000"/>
                  </a:solidFill>
                  <a:latin typeface="Arial" pitchFamily="34" charset="0"/>
                </a:rPr>
                <a:t>của</a:t>
              </a:r>
              <a:r>
                <a:rPr lang="en-US" sz="3600" b="1" dirty="0">
                  <a:solidFill>
                    <a:srgbClr val="000000"/>
                  </a:solidFill>
                  <a:latin typeface="Arial" pitchFamily="34" charset="0"/>
                </a:rPr>
                <a:t> </a:t>
              </a:r>
              <a:r>
                <a:rPr lang="en-US" sz="3600" b="1" dirty="0" err="1">
                  <a:solidFill>
                    <a:srgbClr val="000000"/>
                  </a:solidFill>
                  <a:latin typeface="Arial" pitchFamily="34" charset="0"/>
                </a:rPr>
                <a:t>mỗi</a:t>
              </a:r>
              <a:r>
                <a:rPr lang="en-US" sz="3600" b="1" dirty="0">
                  <a:solidFill>
                    <a:srgbClr val="000000"/>
                  </a:solidFill>
                  <a:latin typeface="Arial" pitchFamily="34" charset="0"/>
                </a:rPr>
                <a:t> </a:t>
              </a:r>
              <a:r>
                <a:rPr lang="en-US" sz="3600" b="1" dirty="0" err="1">
                  <a:solidFill>
                    <a:srgbClr val="000000"/>
                  </a:solidFill>
                  <a:latin typeface="Arial" pitchFamily="34" charset="0"/>
                </a:rPr>
                <a:t>biện</a:t>
              </a:r>
              <a:r>
                <a:rPr lang="en-US" sz="3600" b="1" dirty="0">
                  <a:solidFill>
                    <a:srgbClr val="000000"/>
                  </a:solidFill>
                  <a:latin typeface="Arial" pitchFamily="34" charset="0"/>
                </a:rPr>
                <a:t> </a:t>
              </a:r>
              <a:r>
                <a:rPr lang="en-US" sz="3600" b="1" dirty="0" err="1">
                  <a:solidFill>
                    <a:srgbClr val="000000"/>
                  </a:solidFill>
                  <a:latin typeface="Arial" pitchFamily="34" charset="0"/>
                </a:rPr>
                <a:t>pháp</a:t>
              </a:r>
              <a:r>
                <a:rPr lang="en-US" sz="3600" b="1" dirty="0">
                  <a:solidFill>
                    <a:srgbClr val="000000"/>
                  </a:solidFill>
                  <a:latin typeface="Arial" pitchFamily="34" charset="0"/>
                </a:rPr>
                <a:t> </a:t>
              </a:r>
              <a:r>
                <a:rPr lang="en-US" sz="3600" b="1" dirty="0" err="1">
                  <a:solidFill>
                    <a:srgbClr val="000000"/>
                  </a:solidFill>
                  <a:latin typeface="Arial" pitchFamily="34" charset="0"/>
                </a:rPr>
                <a:t>đó</a:t>
              </a:r>
              <a:r>
                <a:rPr lang="en-US" sz="3600" b="1" dirty="0">
                  <a:solidFill>
                    <a:srgbClr val="000000"/>
                  </a:solidFill>
                  <a:latin typeface="Arial" pitchFamily="34" charset="0"/>
                </a:rPr>
                <a:t> </a:t>
              </a:r>
              <a:r>
                <a:rPr lang="en-US" sz="3600" b="1" dirty="0" err="1">
                  <a:solidFill>
                    <a:srgbClr val="000000"/>
                  </a:solidFill>
                  <a:latin typeface="Arial" pitchFamily="34" charset="0"/>
                </a:rPr>
                <a:t>theo</a:t>
              </a:r>
              <a:r>
                <a:rPr lang="en-US" sz="3600" b="1" dirty="0">
                  <a:solidFill>
                    <a:srgbClr val="000000"/>
                  </a:solidFill>
                  <a:latin typeface="Arial" pitchFamily="34" charset="0"/>
                </a:rPr>
                <a:t> </a:t>
              </a:r>
              <a:r>
                <a:rPr lang="en-US" sz="3600" b="1" dirty="0" err="1">
                  <a:solidFill>
                    <a:srgbClr val="000000"/>
                  </a:solidFill>
                  <a:latin typeface="Arial" pitchFamily="34" charset="0"/>
                </a:rPr>
                <a:t>mẫu</a:t>
              </a:r>
              <a:r>
                <a:rPr lang="en-US" sz="3600" b="1" dirty="0">
                  <a:solidFill>
                    <a:srgbClr val="000000"/>
                  </a:solidFill>
                  <a:latin typeface="Arial" pitchFamily="34" charset="0"/>
                </a:rPr>
                <a:t> </a:t>
              </a:r>
              <a:r>
                <a:rPr lang="en-US" sz="3600" b="1" dirty="0" err="1">
                  <a:solidFill>
                    <a:srgbClr val="000000"/>
                  </a:solidFill>
                  <a:latin typeface="Arial" pitchFamily="34" charset="0"/>
                </a:rPr>
                <a:t>sau</a:t>
              </a:r>
              <a:r>
                <a:rPr lang="en-US" sz="3600" b="1" dirty="0">
                  <a:solidFill>
                    <a:srgbClr val="000000"/>
                  </a:solidFill>
                  <a:latin typeface="Arial" pitchFamily="34" charset="0"/>
                </a:rPr>
                <a:t>:</a:t>
              </a:r>
            </a:p>
          </p:txBody>
        </p:sp>
      </p:grpSp>
      <p:sp>
        <p:nvSpPr>
          <p:cNvPr id="15" name="TextBox 15"/>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2. </a:t>
            </a:r>
            <a:r>
              <a:rPr lang="en-US" sz="3450" b="1" dirty="0" err="1">
                <a:solidFill>
                  <a:srgbClr val="000000"/>
                </a:solidFill>
                <a:latin typeface="Arial" pitchFamily="34" charset="0"/>
              </a:rPr>
              <a:t>Các</a:t>
            </a:r>
            <a:r>
              <a:rPr lang="en-US" sz="3450" b="1" dirty="0">
                <a:solidFill>
                  <a:srgbClr val="000000"/>
                </a:solidFill>
                <a:latin typeface="Arial" pitchFamily="34" charset="0"/>
              </a:rPr>
              <a:t> </a:t>
            </a:r>
            <a:r>
              <a:rPr lang="en-US" sz="3450" b="1" dirty="0" err="1">
                <a:solidFill>
                  <a:srgbClr val="000000"/>
                </a:solidFill>
                <a:latin typeface="Arial" pitchFamily="34" charset="0"/>
              </a:rPr>
              <a:t>biện</a:t>
            </a:r>
            <a:r>
              <a:rPr lang="en-US" sz="3450" b="1" dirty="0">
                <a:solidFill>
                  <a:srgbClr val="000000"/>
                </a:solidFill>
                <a:latin typeface="Arial" pitchFamily="34" charset="0"/>
              </a:rPr>
              <a:t> </a:t>
            </a:r>
            <a:r>
              <a:rPr lang="en-US" sz="3450" b="1" dirty="0" err="1">
                <a:solidFill>
                  <a:srgbClr val="000000"/>
                </a:solidFill>
                <a:latin typeface="Arial" pitchFamily="34" charset="0"/>
              </a:rPr>
              <a:t>pháp</a:t>
            </a:r>
            <a:r>
              <a:rPr lang="en-US" sz="3450" b="1" dirty="0">
                <a:solidFill>
                  <a:srgbClr val="000000"/>
                </a:solidFill>
                <a:latin typeface="Arial" pitchFamily="34" charset="0"/>
              </a:rPr>
              <a:t> </a:t>
            </a:r>
            <a:r>
              <a:rPr lang="en-US" sz="3450" b="1" dirty="0" err="1">
                <a:solidFill>
                  <a:srgbClr val="000000"/>
                </a:solidFill>
                <a:latin typeface="Arial" pitchFamily="34" charset="0"/>
              </a:rPr>
              <a:t>tránh</a:t>
            </a:r>
            <a:r>
              <a:rPr lang="en-US" sz="3450" b="1" dirty="0">
                <a:solidFill>
                  <a:srgbClr val="000000"/>
                </a:solidFill>
                <a:latin typeface="Arial" pitchFamily="34" charset="0"/>
              </a:rPr>
              <a:t> </a:t>
            </a:r>
            <a:r>
              <a:rPr lang="en-US" sz="3450" b="1" dirty="0" err="1">
                <a:solidFill>
                  <a:srgbClr val="000000"/>
                </a:solidFill>
                <a:latin typeface="Arial" pitchFamily="34" charset="0"/>
              </a:rPr>
              <a:t>thai</a:t>
            </a:r>
            <a:endParaRPr lang="en-US" sz="3450" b="1" dirty="0">
              <a:solidFill>
                <a:srgbClr val="000000"/>
              </a:solidFill>
              <a:latin typeface="Arial" pitchFamily="34" charset="0"/>
            </a:endParaRPr>
          </a:p>
        </p:txBody>
      </p:sp>
      <p:graphicFrame>
        <p:nvGraphicFramePr>
          <p:cNvPr id="13" name="Table 12"/>
          <p:cNvGraphicFramePr>
            <a:graphicFrameLocks noGrp="1"/>
          </p:cNvGraphicFramePr>
          <p:nvPr>
            <p:extLst/>
          </p:nvPr>
        </p:nvGraphicFramePr>
        <p:xfrm>
          <a:off x="1030811" y="5029200"/>
          <a:ext cx="16226376" cy="4229100"/>
        </p:xfrm>
        <a:graphic>
          <a:graphicData uri="http://schemas.openxmlformats.org/drawingml/2006/table">
            <a:tbl>
              <a:tblPr firstRow="1" bandRow="1">
                <a:tableStyleId>{93296810-A885-4BE3-A3E7-6D5BEEA58F35}</a:tableStyleId>
              </a:tblPr>
              <a:tblGrid>
                <a:gridCol w="8113188">
                  <a:extLst>
                    <a:ext uri="{9D8B030D-6E8A-4147-A177-3AD203B41FA5}">
                      <a16:colId xmlns:a16="http://schemas.microsoft.com/office/drawing/2014/main" val="3076685052"/>
                    </a:ext>
                  </a:extLst>
                </a:gridCol>
                <a:gridCol w="8113188">
                  <a:extLst>
                    <a:ext uri="{9D8B030D-6E8A-4147-A177-3AD203B41FA5}">
                      <a16:colId xmlns:a16="http://schemas.microsoft.com/office/drawing/2014/main" val="2700358033"/>
                    </a:ext>
                  </a:extLst>
                </a:gridCol>
              </a:tblGrid>
              <a:tr h="845820">
                <a:tc>
                  <a:txBody>
                    <a:bodyPr/>
                    <a:lstStyle/>
                    <a:p>
                      <a:pPr algn="ctr"/>
                      <a:r>
                        <a:rPr lang="en-US" sz="3000" b="1" kern="1200" dirty="0" smtClean="0">
                          <a:solidFill>
                            <a:srgbClr val="000000"/>
                          </a:solidFill>
                          <a:latin typeface="Arial" pitchFamily="34" charset="0"/>
                          <a:ea typeface="+mn-ea"/>
                          <a:cs typeface="+mn-cs"/>
                        </a:rPr>
                        <a:t>BIỆN PHÁP TRÁNH THAI</a:t>
                      </a:r>
                      <a:endParaRPr lang="en-US" sz="3000" b="1"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1" kern="1200" dirty="0" smtClean="0">
                          <a:solidFill>
                            <a:srgbClr val="000000"/>
                          </a:solidFill>
                          <a:latin typeface="Arial" pitchFamily="34" charset="0"/>
                          <a:ea typeface="+mn-ea"/>
                          <a:cs typeface="+mn-cs"/>
                        </a:rPr>
                        <a:t>TÁC DỤNG</a:t>
                      </a:r>
                      <a:endParaRPr lang="en-US" sz="3000" b="1"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551539"/>
                  </a:ext>
                </a:extLst>
              </a:tr>
              <a:tr h="845820">
                <a:tc>
                  <a:txBody>
                    <a:bodyPr/>
                    <a:lstStyle/>
                    <a:p>
                      <a:r>
                        <a:rPr lang="en-US" sz="3000" b="0" kern="1200" dirty="0" err="1" smtClean="0">
                          <a:solidFill>
                            <a:srgbClr val="000000"/>
                          </a:solidFill>
                          <a:latin typeface="Arial" pitchFamily="34" charset="0"/>
                          <a:ea typeface="+mn-ea"/>
                          <a:cs typeface="+mn-cs"/>
                        </a:rPr>
                        <a:t>Sử</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dụng</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thuốc</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tránh</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thai</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hằng</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ngày</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1200" dirty="0" smtClean="0">
                          <a:solidFill>
                            <a:srgbClr val="000000"/>
                          </a:solidFill>
                          <a:latin typeface="Arial" pitchFamily="34" charset="0"/>
                          <a:ea typeface="+mn-ea"/>
                          <a:cs typeface="+mn-cs"/>
                        </a:rPr>
                        <a:t>?</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9053113"/>
                  </a:ext>
                </a:extLst>
              </a:tr>
              <a:tr h="845820">
                <a:tc>
                  <a:txBody>
                    <a:bodyPr/>
                    <a:lstStyle/>
                    <a:p>
                      <a:r>
                        <a:rPr lang="en-US" sz="3000" b="0" kern="1200" dirty="0" err="1" smtClean="0">
                          <a:solidFill>
                            <a:srgbClr val="000000"/>
                          </a:solidFill>
                          <a:latin typeface="Arial" pitchFamily="34" charset="0"/>
                          <a:ea typeface="+mn-ea"/>
                          <a:cs typeface="+mn-cs"/>
                        </a:rPr>
                        <a:t>Sử</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dụng</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thuốc</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tránh</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thai</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khẩn</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cấp</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1200" dirty="0" smtClean="0">
                          <a:solidFill>
                            <a:srgbClr val="000000"/>
                          </a:solidFill>
                          <a:latin typeface="Arial" pitchFamily="34" charset="0"/>
                          <a:ea typeface="+mn-ea"/>
                          <a:cs typeface="+mn-cs"/>
                        </a:rPr>
                        <a:t>?</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402189"/>
                  </a:ext>
                </a:extLst>
              </a:tr>
              <a:tr h="845820">
                <a:tc>
                  <a:txBody>
                    <a:bodyPr/>
                    <a:lstStyle/>
                    <a:p>
                      <a:r>
                        <a:rPr lang="en-US" sz="3000" b="0" kern="1200" dirty="0" err="1" smtClean="0">
                          <a:solidFill>
                            <a:srgbClr val="000000"/>
                          </a:solidFill>
                          <a:latin typeface="Arial" pitchFamily="34" charset="0"/>
                          <a:ea typeface="+mn-ea"/>
                          <a:cs typeface="+mn-cs"/>
                        </a:rPr>
                        <a:t>Sử</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dụng</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bao</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cao</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su</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1200" dirty="0" smtClean="0">
                          <a:solidFill>
                            <a:srgbClr val="000000"/>
                          </a:solidFill>
                          <a:latin typeface="Arial" pitchFamily="34" charset="0"/>
                          <a:ea typeface="+mn-ea"/>
                          <a:cs typeface="+mn-cs"/>
                        </a:rPr>
                        <a:t>?</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286981"/>
                  </a:ext>
                </a:extLst>
              </a:tr>
              <a:tr h="845820">
                <a:tc>
                  <a:txBody>
                    <a:bodyPr/>
                    <a:lstStyle/>
                    <a:p>
                      <a:pPr algn="ctr"/>
                      <a:r>
                        <a:rPr lang="en-US" sz="3000" b="0" kern="1200" dirty="0" smtClean="0">
                          <a:solidFill>
                            <a:srgbClr val="000000"/>
                          </a:solidFill>
                          <a:latin typeface="Arial" pitchFamily="34" charset="0"/>
                          <a:ea typeface="+mn-ea"/>
                          <a:cs typeface="+mn-cs"/>
                        </a:rPr>
                        <a:t>?</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1200" dirty="0" smtClean="0">
                          <a:solidFill>
                            <a:srgbClr val="000000"/>
                          </a:solidFill>
                          <a:latin typeface="Arial" pitchFamily="34" charset="0"/>
                          <a:ea typeface="+mn-ea"/>
                          <a:cs typeface="+mn-cs"/>
                        </a:rPr>
                        <a:t>?</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7205682"/>
                  </a:ext>
                </a:extLst>
              </a:tr>
            </a:tbl>
          </a:graphicData>
        </a:graphic>
      </p:graphicFrame>
    </p:spTree>
    <p:extLst>
      <p:ext uri="{BB962C8B-B14F-4D97-AF65-F5344CB8AC3E}">
        <p14:creationId xmlns:p14="http://schemas.microsoft.com/office/powerpoint/2010/main" val="4077024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5" name="TextBox 5"/>
          <p:cNvSpPr txBox="1"/>
          <p:nvPr/>
        </p:nvSpPr>
        <p:spPr>
          <a:xfrm>
            <a:off x="1962063" y="431801"/>
            <a:ext cx="13091307" cy="628377"/>
          </a:xfrm>
          <a:prstGeom prst="rect">
            <a:avLst/>
          </a:prstGeom>
        </p:spPr>
        <p:txBody>
          <a:bodyPr lIns="0" tIns="0" rIns="0" bIns="0" rtlCol="0" anchor="t">
            <a:spAutoFit/>
          </a:bodyPr>
          <a:lstStyle/>
          <a:p>
            <a:pPr defTabSz="914172">
              <a:lnSpc>
                <a:spcPts val="4899"/>
              </a:lnSpc>
              <a:spcBef>
                <a:spcPct val="0"/>
              </a:spcBef>
            </a:pPr>
            <a:r>
              <a:rPr lang="en-US" sz="3000" b="1" dirty="0">
                <a:solidFill>
                  <a:srgbClr val="000000"/>
                </a:solidFill>
                <a:latin typeface="Arial" pitchFamily="34" charset="0"/>
              </a:rPr>
              <a:t>III. HIỆN TƯỢNG KINH NGUYỆT VÀ CÁC BIỆN PHÁP TRÁNH THAI</a:t>
            </a:r>
          </a:p>
        </p:txBody>
      </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6535366" y="15113"/>
            <a:ext cx="1735841" cy="1527938"/>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TextBox 15"/>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2. </a:t>
            </a:r>
            <a:r>
              <a:rPr lang="en-US" sz="3450" b="1" dirty="0" err="1">
                <a:solidFill>
                  <a:srgbClr val="000000"/>
                </a:solidFill>
                <a:latin typeface="Arial" pitchFamily="34" charset="0"/>
              </a:rPr>
              <a:t>Các</a:t>
            </a:r>
            <a:r>
              <a:rPr lang="en-US" sz="3450" b="1" dirty="0">
                <a:solidFill>
                  <a:srgbClr val="000000"/>
                </a:solidFill>
                <a:latin typeface="Arial" pitchFamily="34" charset="0"/>
              </a:rPr>
              <a:t> </a:t>
            </a:r>
            <a:r>
              <a:rPr lang="en-US" sz="3450" b="1" dirty="0" err="1">
                <a:solidFill>
                  <a:srgbClr val="000000"/>
                </a:solidFill>
                <a:latin typeface="Arial" pitchFamily="34" charset="0"/>
              </a:rPr>
              <a:t>biện</a:t>
            </a:r>
            <a:r>
              <a:rPr lang="en-US" sz="3450" b="1" dirty="0">
                <a:solidFill>
                  <a:srgbClr val="000000"/>
                </a:solidFill>
                <a:latin typeface="Arial" pitchFamily="34" charset="0"/>
              </a:rPr>
              <a:t> </a:t>
            </a:r>
            <a:r>
              <a:rPr lang="en-US" sz="3450" b="1" dirty="0" err="1">
                <a:solidFill>
                  <a:srgbClr val="000000"/>
                </a:solidFill>
                <a:latin typeface="Arial" pitchFamily="34" charset="0"/>
              </a:rPr>
              <a:t>pháp</a:t>
            </a:r>
            <a:r>
              <a:rPr lang="en-US" sz="3450" b="1" dirty="0">
                <a:solidFill>
                  <a:srgbClr val="000000"/>
                </a:solidFill>
                <a:latin typeface="Arial" pitchFamily="34" charset="0"/>
              </a:rPr>
              <a:t> </a:t>
            </a:r>
            <a:r>
              <a:rPr lang="en-US" sz="3450" b="1" dirty="0" err="1">
                <a:solidFill>
                  <a:srgbClr val="000000"/>
                </a:solidFill>
                <a:latin typeface="Arial" pitchFamily="34" charset="0"/>
              </a:rPr>
              <a:t>tránh</a:t>
            </a:r>
            <a:r>
              <a:rPr lang="en-US" sz="3450" b="1" dirty="0">
                <a:solidFill>
                  <a:srgbClr val="000000"/>
                </a:solidFill>
                <a:latin typeface="Arial" pitchFamily="34" charset="0"/>
              </a:rPr>
              <a:t> </a:t>
            </a:r>
            <a:r>
              <a:rPr lang="en-US" sz="3450" b="1" dirty="0" err="1">
                <a:solidFill>
                  <a:srgbClr val="000000"/>
                </a:solidFill>
                <a:latin typeface="Arial" pitchFamily="34" charset="0"/>
              </a:rPr>
              <a:t>thai</a:t>
            </a:r>
            <a:endParaRPr lang="en-US" sz="3450" b="1" dirty="0">
              <a:solidFill>
                <a:srgbClr val="000000"/>
              </a:solidFill>
              <a:latin typeface="Arial" pitchFamily="34" charset="0"/>
            </a:endParaRPr>
          </a:p>
        </p:txBody>
      </p:sp>
      <p:graphicFrame>
        <p:nvGraphicFramePr>
          <p:cNvPr id="13" name="Table 12"/>
          <p:cNvGraphicFramePr>
            <a:graphicFrameLocks noGrp="1"/>
          </p:cNvGraphicFramePr>
          <p:nvPr>
            <p:extLst/>
          </p:nvPr>
        </p:nvGraphicFramePr>
        <p:xfrm>
          <a:off x="946197" y="2653476"/>
          <a:ext cx="16457088" cy="7088040"/>
        </p:xfrm>
        <a:graphic>
          <a:graphicData uri="http://schemas.openxmlformats.org/drawingml/2006/table">
            <a:tbl>
              <a:tblPr firstRow="1" bandRow="1">
                <a:tableStyleId>{93296810-A885-4BE3-A3E7-6D5BEEA58F35}</a:tableStyleId>
              </a:tblPr>
              <a:tblGrid>
                <a:gridCol w="8228544">
                  <a:extLst>
                    <a:ext uri="{9D8B030D-6E8A-4147-A177-3AD203B41FA5}">
                      <a16:colId xmlns:a16="http://schemas.microsoft.com/office/drawing/2014/main" val="3076685052"/>
                    </a:ext>
                  </a:extLst>
                </a:gridCol>
                <a:gridCol w="8228544">
                  <a:extLst>
                    <a:ext uri="{9D8B030D-6E8A-4147-A177-3AD203B41FA5}">
                      <a16:colId xmlns:a16="http://schemas.microsoft.com/office/drawing/2014/main" val="2700358033"/>
                    </a:ext>
                  </a:extLst>
                </a:gridCol>
              </a:tblGrid>
              <a:tr h="1135314">
                <a:tc>
                  <a:txBody>
                    <a:bodyPr/>
                    <a:lstStyle/>
                    <a:p>
                      <a:pPr algn="ctr"/>
                      <a:r>
                        <a:rPr lang="en-US" sz="3000" b="1" kern="1200" dirty="0" smtClean="0">
                          <a:solidFill>
                            <a:srgbClr val="000000"/>
                          </a:solidFill>
                          <a:latin typeface="Arial" pitchFamily="34" charset="0"/>
                          <a:ea typeface="+mn-ea"/>
                          <a:cs typeface="+mn-cs"/>
                        </a:rPr>
                        <a:t>BIỆN PHÁP TRÁNH THAI</a:t>
                      </a:r>
                      <a:endParaRPr lang="en-US" sz="3000" b="1" kern="1200" dirty="0">
                        <a:solidFill>
                          <a:srgbClr val="000000"/>
                        </a:solidFill>
                        <a:latin typeface="Arial" pitchFamily="34" charset="0"/>
                        <a:ea typeface="+mn-ea"/>
                        <a:cs typeface="+mn-cs"/>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1" kern="1200" dirty="0" smtClean="0">
                          <a:solidFill>
                            <a:srgbClr val="000000"/>
                          </a:solidFill>
                          <a:latin typeface="Arial" pitchFamily="34" charset="0"/>
                          <a:ea typeface="+mn-ea"/>
                          <a:cs typeface="+mn-cs"/>
                        </a:rPr>
                        <a:t>TÁC DỤNG</a:t>
                      </a:r>
                      <a:endParaRPr lang="en-US" sz="3000" b="1" kern="1200" dirty="0">
                        <a:solidFill>
                          <a:srgbClr val="000000"/>
                        </a:solidFill>
                        <a:latin typeface="Arial" pitchFamily="34" charset="0"/>
                        <a:ea typeface="+mn-ea"/>
                        <a:cs typeface="+mn-cs"/>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551539"/>
                  </a:ext>
                </a:extLst>
              </a:tr>
              <a:tr h="1411470">
                <a:tc>
                  <a:txBody>
                    <a:bodyPr/>
                    <a:lstStyle/>
                    <a:p>
                      <a:pPr algn="l"/>
                      <a:r>
                        <a:rPr lang="en-US" sz="3000" b="0" kern="1200" dirty="0" err="1" smtClean="0">
                          <a:solidFill>
                            <a:srgbClr val="000000"/>
                          </a:solidFill>
                          <a:latin typeface="Arial" pitchFamily="34" charset="0"/>
                          <a:ea typeface="+mn-ea"/>
                          <a:cs typeface="+mn-cs"/>
                        </a:rPr>
                        <a:t>Sử</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dụng</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thuốc</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tránh</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thai</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hằng</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ngày</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1200" dirty="0" err="1" smtClean="0">
                          <a:solidFill>
                            <a:srgbClr val="000000"/>
                          </a:solidFill>
                          <a:latin typeface="Arial" pitchFamily="34" charset="0"/>
                          <a:ea typeface="+mn-ea"/>
                          <a:cs typeface="+mn-cs"/>
                        </a:rPr>
                        <a:t>Ngăn</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cản</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quá</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trình</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rụng</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trứng</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9053113"/>
                  </a:ext>
                </a:extLst>
              </a:tr>
              <a:tr h="1135314">
                <a:tc>
                  <a:txBody>
                    <a:bodyPr/>
                    <a:lstStyle/>
                    <a:p>
                      <a:pPr algn="l"/>
                      <a:r>
                        <a:rPr lang="en-US" sz="3000" b="0" kern="1200" dirty="0" err="1" smtClean="0">
                          <a:solidFill>
                            <a:srgbClr val="000000"/>
                          </a:solidFill>
                          <a:latin typeface="Arial" pitchFamily="34" charset="0"/>
                          <a:ea typeface="+mn-ea"/>
                          <a:cs typeface="+mn-cs"/>
                        </a:rPr>
                        <a:t>Sử</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dụng</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thuốc</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tránh</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thai</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khẩn</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cấp</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1200" dirty="0" err="1" smtClean="0">
                          <a:solidFill>
                            <a:srgbClr val="000000"/>
                          </a:solidFill>
                          <a:latin typeface="Arial" pitchFamily="34" charset="0"/>
                          <a:ea typeface="+mn-ea"/>
                          <a:cs typeface="+mn-cs"/>
                        </a:rPr>
                        <a:t>Ngăn</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không</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cho</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phôi</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làm</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tổ</a:t>
                      </a:r>
                      <a:r>
                        <a:rPr lang="en-US" sz="3000" b="0" kern="1200" dirty="0" smtClean="0">
                          <a:solidFill>
                            <a:srgbClr val="000000"/>
                          </a:solidFill>
                          <a:latin typeface="Arial" pitchFamily="34" charset="0"/>
                          <a:ea typeface="+mn-ea"/>
                          <a:cs typeface="+mn-cs"/>
                        </a:rPr>
                        <a:t> ở </a:t>
                      </a:r>
                      <a:r>
                        <a:rPr lang="en-US" sz="3000" b="0" kern="1200" dirty="0" err="1" smtClean="0">
                          <a:solidFill>
                            <a:srgbClr val="000000"/>
                          </a:solidFill>
                          <a:latin typeface="Arial" pitchFamily="34" charset="0"/>
                          <a:ea typeface="+mn-ea"/>
                          <a:cs typeface="+mn-cs"/>
                        </a:rPr>
                        <a:t>tử</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cung</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402189"/>
                  </a:ext>
                </a:extLst>
              </a:tr>
              <a:tr h="1135314">
                <a:tc>
                  <a:txBody>
                    <a:bodyPr/>
                    <a:lstStyle/>
                    <a:p>
                      <a:pPr algn="l"/>
                      <a:r>
                        <a:rPr lang="en-US" sz="3000" b="0" kern="1200" dirty="0" err="1" smtClean="0">
                          <a:solidFill>
                            <a:srgbClr val="000000"/>
                          </a:solidFill>
                          <a:latin typeface="Arial" pitchFamily="34" charset="0"/>
                          <a:ea typeface="+mn-ea"/>
                          <a:cs typeface="+mn-cs"/>
                        </a:rPr>
                        <a:t>Sử</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dụng</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bao</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cao</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su</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1200" dirty="0" err="1" smtClean="0">
                          <a:solidFill>
                            <a:srgbClr val="000000"/>
                          </a:solidFill>
                          <a:latin typeface="Arial" pitchFamily="34" charset="0"/>
                          <a:ea typeface="+mn-ea"/>
                          <a:cs typeface="+mn-cs"/>
                        </a:rPr>
                        <a:t>Ngăn</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không</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cho</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tinh</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trùng</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gặp</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trứng</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286981"/>
                  </a:ext>
                </a:extLst>
              </a:tr>
              <a:tr h="1135314">
                <a:tc>
                  <a:txBody>
                    <a:bodyPr/>
                    <a:lstStyle/>
                    <a:p>
                      <a:pPr algn="l"/>
                      <a:r>
                        <a:rPr lang="en-US" sz="3000" b="0" kern="1200" dirty="0" err="1" smtClean="0">
                          <a:solidFill>
                            <a:srgbClr val="000000"/>
                          </a:solidFill>
                          <a:latin typeface="Arial" pitchFamily="34" charset="0"/>
                          <a:ea typeface="+mn-ea"/>
                          <a:cs typeface="+mn-cs"/>
                        </a:rPr>
                        <a:t>Sử</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dụng</a:t>
                      </a:r>
                      <a:r>
                        <a:rPr lang="en-US" sz="3000" b="0" kern="1200" dirty="0" smtClean="0">
                          <a:solidFill>
                            <a:srgbClr val="000000"/>
                          </a:solidFill>
                          <a:latin typeface="Arial" pitchFamily="34" charset="0"/>
                          <a:ea typeface="+mn-ea"/>
                          <a:cs typeface="+mn-cs"/>
                        </a:rPr>
                        <a:t> que </a:t>
                      </a:r>
                      <a:r>
                        <a:rPr lang="en-US" sz="3000" b="0" kern="1200" dirty="0" err="1" smtClean="0">
                          <a:solidFill>
                            <a:srgbClr val="000000"/>
                          </a:solidFill>
                          <a:latin typeface="Arial" pitchFamily="34" charset="0"/>
                          <a:ea typeface="+mn-ea"/>
                          <a:cs typeface="+mn-cs"/>
                        </a:rPr>
                        <a:t>cấy</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tránh</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thai</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1200" dirty="0" err="1" smtClean="0">
                          <a:solidFill>
                            <a:srgbClr val="000000"/>
                          </a:solidFill>
                          <a:latin typeface="Arial" pitchFamily="34" charset="0"/>
                          <a:ea typeface="+mn-ea"/>
                          <a:cs typeface="+mn-cs"/>
                        </a:rPr>
                        <a:t>Ngăn</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cản</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quá</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trình</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rụng</a:t>
                      </a:r>
                      <a:r>
                        <a:rPr lang="en-US" sz="3000" b="0" kern="1200" dirty="0" smtClean="0">
                          <a:solidFill>
                            <a:srgbClr val="000000"/>
                          </a:solidFill>
                          <a:latin typeface="Arial" pitchFamily="34" charset="0"/>
                          <a:ea typeface="+mn-ea"/>
                          <a:cs typeface="+mn-cs"/>
                        </a:rPr>
                        <a:t> </a:t>
                      </a:r>
                      <a:r>
                        <a:rPr lang="en-US" sz="3000" b="0" kern="1200" dirty="0" err="1" smtClean="0">
                          <a:solidFill>
                            <a:srgbClr val="000000"/>
                          </a:solidFill>
                          <a:latin typeface="Arial" pitchFamily="34" charset="0"/>
                          <a:ea typeface="+mn-ea"/>
                          <a:cs typeface="+mn-cs"/>
                        </a:rPr>
                        <a:t>trứng</a:t>
                      </a:r>
                      <a:endParaRPr lang="en-US" sz="3000" b="0" kern="1200" dirty="0">
                        <a:solidFill>
                          <a:srgbClr val="000000"/>
                        </a:solidFill>
                        <a:latin typeface="Arial" pitchFamily="34" charset="0"/>
                        <a:ea typeface="+mn-ea"/>
                        <a:cs typeface="+mn-cs"/>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7205682"/>
                  </a:ext>
                </a:extLst>
              </a:tr>
              <a:tr h="1135314">
                <a:tc>
                  <a:txBody>
                    <a:bodyPr/>
                    <a:lstStyle/>
                    <a:p>
                      <a:pPr algn="l" fontAlgn="t"/>
                      <a:r>
                        <a:rPr lang="en-US" sz="3000" b="0" kern="1200" dirty="0" err="1">
                          <a:solidFill>
                            <a:srgbClr val="000000"/>
                          </a:solidFill>
                          <a:latin typeface="Arial" pitchFamily="34" charset="0"/>
                          <a:ea typeface="+mn-ea"/>
                          <a:cs typeface="+mn-cs"/>
                        </a:rPr>
                        <a:t>Sử</a:t>
                      </a:r>
                      <a:r>
                        <a:rPr lang="en-US" sz="3000" b="0" kern="1200" dirty="0">
                          <a:solidFill>
                            <a:srgbClr val="000000"/>
                          </a:solidFill>
                          <a:latin typeface="Arial" pitchFamily="34" charset="0"/>
                          <a:ea typeface="+mn-ea"/>
                          <a:cs typeface="+mn-cs"/>
                        </a:rPr>
                        <a:t> </a:t>
                      </a:r>
                      <a:r>
                        <a:rPr lang="en-US" sz="3000" b="0" kern="1200" dirty="0" err="1">
                          <a:solidFill>
                            <a:srgbClr val="000000"/>
                          </a:solidFill>
                          <a:latin typeface="Arial" pitchFamily="34" charset="0"/>
                          <a:ea typeface="+mn-ea"/>
                          <a:cs typeface="+mn-cs"/>
                        </a:rPr>
                        <a:t>dụng</a:t>
                      </a:r>
                      <a:r>
                        <a:rPr lang="en-US" sz="3000" b="0" kern="1200" dirty="0">
                          <a:solidFill>
                            <a:srgbClr val="000000"/>
                          </a:solidFill>
                          <a:latin typeface="Arial" pitchFamily="34" charset="0"/>
                          <a:ea typeface="+mn-ea"/>
                          <a:cs typeface="+mn-cs"/>
                        </a:rPr>
                        <a:t> </a:t>
                      </a:r>
                      <a:r>
                        <a:rPr lang="en-US" sz="3000" b="0" kern="1200" dirty="0" err="1">
                          <a:solidFill>
                            <a:srgbClr val="000000"/>
                          </a:solidFill>
                          <a:latin typeface="Arial" pitchFamily="34" charset="0"/>
                          <a:ea typeface="+mn-ea"/>
                          <a:cs typeface="+mn-cs"/>
                        </a:rPr>
                        <a:t>dụng</a:t>
                      </a:r>
                      <a:r>
                        <a:rPr lang="en-US" sz="3000" b="0" kern="1200" dirty="0">
                          <a:solidFill>
                            <a:srgbClr val="000000"/>
                          </a:solidFill>
                          <a:latin typeface="Arial" pitchFamily="34" charset="0"/>
                          <a:ea typeface="+mn-ea"/>
                          <a:cs typeface="+mn-cs"/>
                        </a:rPr>
                        <a:t> </a:t>
                      </a:r>
                      <a:r>
                        <a:rPr lang="en-US" sz="3000" b="0" kern="1200" dirty="0" err="1">
                          <a:solidFill>
                            <a:srgbClr val="000000"/>
                          </a:solidFill>
                          <a:latin typeface="Arial" pitchFamily="34" charset="0"/>
                          <a:ea typeface="+mn-ea"/>
                          <a:cs typeface="+mn-cs"/>
                        </a:rPr>
                        <a:t>cụ</a:t>
                      </a:r>
                      <a:r>
                        <a:rPr lang="en-US" sz="3000" b="0" kern="1200" dirty="0">
                          <a:solidFill>
                            <a:srgbClr val="000000"/>
                          </a:solidFill>
                          <a:latin typeface="Arial" pitchFamily="34" charset="0"/>
                          <a:ea typeface="+mn-ea"/>
                          <a:cs typeface="+mn-cs"/>
                        </a:rPr>
                        <a:t> </a:t>
                      </a:r>
                      <a:r>
                        <a:rPr lang="en-US" sz="3000" b="0" kern="1200" dirty="0" err="1">
                          <a:solidFill>
                            <a:srgbClr val="000000"/>
                          </a:solidFill>
                          <a:latin typeface="Arial" pitchFamily="34" charset="0"/>
                          <a:ea typeface="+mn-ea"/>
                          <a:cs typeface="+mn-cs"/>
                        </a:rPr>
                        <a:t>tử</a:t>
                      </a:r>
                      <a:r>
                        <a:rPr lang="en-US" sz="3000" b="0" kern="1200" dirty="0">
                          <a:solidFill>
                            <a:srgbClr val="000000"/>
                          </a:solidFill>
                          <a:latin typeface="Arial" pitchFamily="34" charset="0"/>
                          <a:ea typeface="+mn-ea"/>
                          <a:cs typeface="+mn-cs"/>
                        </a:rPr>
                        <a:t> </a:t>
                      </a:r>
                      <a:r>
                        <a:rPr lang="en-US" sz="3000" b="0" kern="1200" dirty="0" err="1">
                          <a:solidFill>
                            <a:srgbClr val="000000"/>
                          </a:solidFill>
                          <a:latin typeface="Arial" pitchFamily="34" charset="0"/>
                          <a:ea typeface="+mn-ea"/>
                          <a:cs typeface="+mn-cs"/>
                        </a:rPr>
                        <a:t>cung</a:t>
                      </a:r>
                      <a:r>
                        <a:rPr lang="en-US" sz="3000" b="0" kern="1200" dirty="0">
                          <a:solidFill>
                            <a:srgbClr val="000000"/>
                          </a:solidFill>
                          <a:latin typeface="Arial" pitchFamily="34" charset="0"/>
                          <a:ea typeface="+mn-ea"/>
                          <a:cs typeface="+mn-cs"/>
                        </a:rPr>
                        <a:t> (</a:t>
                      </a:r>
                      <a:r>
                        <a:rPr lang="en-US" sz="3000" b="0" kern="1200" dirty="0" err="1">
                          <a:solidFill>
                            <a:srgbClr val="000000"/>
                          </a:solidFill>
                          <a:latin typeface="Arial" pitchFamily="34" charset="0"/>
                          <a:ea typeface="+mn-ea"/>
                          <a:cs typeface="+mn-cs"/>
                        </a:rPr>
                        <a:t>vòng</a:t>
                      </a:r>
                      <a:r>
                        <a:rPr lang="en-US" sz="3000" b="0" kern="1200" dirty="0">
                          <a:solidFill>
                            <a:srgbClr val="000000"/>
                          </a:solidFill>
                          <a:latin typeface="Arial" pitchFamily="34" charset="0"/>
                          <a:ea typeface="+mn-ea"/>
                          <a:cs typeface="+mn-cs"/>
                        </a:rPr>
                        <a:t> </a:t>
                      </a:r>
                      <a:r>
                        <a:rPr lang="en-US" sz="3000" b="0" kern="1200" dirty="0" err="1">
                          <a:solidFill>
                            <a:srgbClr val="000000"/>
                          </a:solidFill>
                          <a:latin typeface="Arial" pitchFamily="34" charset="0"/>
                          <a:ea typeface="+mn-ea"/>
                          <a:cs typeface="+mn-cs"/>
                        </a:rPr>
                        <a:t>tránh</a:t>
                      </a:r>
                      <a:r>
                        <a:rPr lang="en-US" sz="3000" b="0" kern="1200" dirty="0">
                          <a:solidFill>
                            <a:srgbClr val="000000"/>
                          </a:solidFill>
                          <a:latin typeface="Arial" pitchFamily="34" charset="0"/>
                          <a:ea typeface="+mn-ea"/>
                          <a:cs typeface="+mn-cs"/>
                        </a:rPr>
                        <a:t> </a:t>
                      </a:r>
                      <a:r>
                        <a:rPr lang="en-US" sz="3000" b="0" kern="1200" dirty="0" err="1">
                          <a:solidFill>
                            <a:srgbClr val="000000"/>
                          </a:solidFill>
                          <a:latin typeface="Arial" pitchFamily="34" charset="0"/>
                          <a:ea typeface="+mn-ea"/>
                          <a:cs typeface="+mn-cs"/>
                        </a:rPr>
                        <a:t>thai</a:t>
                      </a:r>
                      <a:r>
                        <a:rPr lang="en-US" sz="3000" b="0" kern="1200" dirty="0">
                          <a:solidFill>
                            <a:srgbClr val="000000"/>
                          </a:solidFill>
                          <a:latin typeface="Arial" pitchFamily="34" charset="0"/>
                          <a:ea typeface="+mn-ea"/>
                          <a:cs typeface="+mn-cs"/>
                        </a:rPr>
                        <a:t>)</a:t>
                      </a:r>
                    </a:p>
                  </a:txBody>
                  <a:tcPr marL="71438" marR="71438" marT="71438" marB="71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3000" b="0" kern="1200" dirty="0" err="1">
                          <a:solidFill>
                            <a:srgbClr val="000000"/>
                          </a:solidFill>
                          <a:latin typeface="Arial" pitchFamily="34" charset="0"/>
                          <a:ea typeface="+mn-ea"/>
                          <a:cs typeface="+mn-cs"/>
                        </a:rPr>
                        <a:t>Ngăn</a:t>
                      </a:r>
                      <a:r>
                        <a:rPr lang="en-US" sz="3000" b="0" kern="1200" dirty="0">
                          <a:solidFill>
                            <a:srgbClr val="000000"/>
                          </a:solidFill>
                          <a:latin typeface="Arial" pitchFamily="34" charset="0"/>
                          <a:ea typeface="+mn-ea"/>
                          <a:cs typeface="+mn-cs"/>
                        </a:rPr>
                        <a:t> </a:t>
                      </a:r>
                      <a:r>
                        <a:rPr lang="en-US" sz="3000" b="0" kern="1200" dirty="0" err="1">
                          <a:solidFill>
                            <a:srgbClr val="000000"/>
                          </a:solidFill>
                          <a:latin typeface="Arial" pitchFamily="34" charset="0"/>
                          <a:ea typeface="+mn-ea"/>
                          <a:cs typeface="+mn-cs"/>
                        </a:rPr>
                        <a:t>không</a:t>
                      </a:r>
                      <a:r>
                        <a:rPr lang="en-US" sz="3000" b="0" kern="1200" dirty="0">
                          <a:solidFill>
                            <a:srgbClr val="000000"/>
                          </a:solidFill>
                          <a:latin typeface="Arial" pitchFamily="34" charset="0"/>
                          <a:ea typeface="+mn-ea"/>
                          <a:cs typeface="+mn-cs"/>
                        </a:rPr>
                        <a:t> </a:t>
                      </a:r>
                      <a:r>
                        <a:rPr lang="en-US" sz="3000" b="0" kern="1200" dirty="0" err="1">
                          <a:solidFill>
                            <a:srgbClr val="000000"/>
                          </a:solidFill>
                          <a:latin typeface="Arial" pitchFamily="34" charset="0"/>
                          <a:ea typeface="+mn-ea"/>
                          <a:cs typeface="+mn-cs"/>
                        </a:rPr>
                        <a:t>cho</a:t>
                      </a:r>
                      <a:r>
                        <a:rPr lang="en-US" sz="3000" b="0" kern="1200" dirty="0">
                          <a:solidFill>
                            <a:srgbClr val="000000"/>
                          </a:solidFill>
                          <a:latin typeface="Arial" pitchFamily="34" charset="0"/>
                          <a:ea typeface="+mn-ea"/>
                          <a:cs typeface="+mn-cs"/>
                        </a:rPr>
                        <a:t> </a:t>
                      </a:r>
                      <a:r>
                        <a:rPr lang="en-US" sz="3000" b="0" kern="1200" dirty="0" err="1">
                          <a:solidFill>
                            <a:srgbClr val="000000"/>
                          </a:solidFill>
                          <a:latin typeface="Arial" pitchFamily="34" charset="0"/>
                          <a:ea typeface="+mn-ea"/>
                          <a:cs typeface="+mn-cs"/>
                        </a:rPr>
                        <a:t>phôi</a:t>
                      </a:r>
                      <a:r>
                        <a:rPr lang="en-US" sz="3000" b="0" kern="1200" dirty="0">
                          <a:solidFill>
                            <a:srgbClr val="000000"/>
                          </a:solidFill>
                          <a:latin typeface="Arial" pitchFamily="34" charset="0"/>
                          <a:ea typeface="+mn-ea"/>
                          <a:cs typeface="+mn-cs"/>
                        </a:rPr>
                        <a:t> </a:t>
                      </a:r>
                      <a:r>
                        <a:rPr lang="en-US" sz="3000" b="0" kern="1200" dirty="0" err="1">
                          <a:solidFill>
                            <a:srgbClr val="000000"/>
                          </a:solidFill>
                          <a:latin typeface="Arial" pitchFamily="34" charset="0"/>
                          <a:ea typeface="+mn-ea"/>
                          <a:cs typeface="+mn-cs"/>
                        </a:rPr>
                        <a:t>làm</a:t>
                      </a:r>
                      <a:r>
                        <a:rPr lang="en-US" sz="3000" b="0" kern="1200" dirty="0">
                          <a:solidFill>
                            <a:srgbClr val="000000"/>
                          </a:solidFill>
                          <a:latin typeface="Arial" pitchFamily="34" charset="0"/>
                          <a:ea typeface="+mn-ea"/>
                          <a:cs typeface="+mn-cs"/>
                        </a:rPr>
                        <a:t> </a:t>
                      </a:r>
                      <a:r>
                        <a:rPr lang="en-US" sz="3000" b="0" kern="1200" dirty="0" err="1">
                          <a:solidFill>
                            <a:srgbClr val="000000"/>
                          </a:solidFill>
                          <a:latin typeface="Arial" pitchFamily="34" charset="0"/>
                          <a:ea typeface="+mn-ea"/>
                          <a:cs typeface="+mn-cs"/>
                        </a:rPr>
                        <a:t>tổ</a:t>
                      </a:r>
                      <a:r>
                        <a:rPr lang="en-US" sz="3000" b="0" kern="1200" dirty="0">
                          <a:solidFill>
                            <a:srgbClr val="000000"/>
                          </a:solidFill>
                          <a:latin typeface="Arial" pitchFamily="34" charset="0"/>
                          <a:ea typeface="+mn-ea"/>
                          <a:cs typeface="+mn-cs"/>
                        </a:rPr>
                        <a:t> ở </a:t>
                      </a:r>
                      <a:r>
                        <a:rPr lang="en-US" sz="3000" b="0" kern="1200" dirty="0" err="1">
                          <a:solidFill>
                            <a:srgbClr val="000000"/>
                          </a:solidFill>
                          <a:latin typeface="Arial" pitchFamily="34" charset="0"/>
                          <a:ea typeface="+mn-ea"/>
                          <a:cs typeface="+mn-cs"/>
                        </a:rPr>
                        <a:t>tử</a:t>
                      </a:r>
                      <a:r>
                        <a:rPr lang="en-US" sz="3000" b="0" kern="1200" dirty="0">
                          <a:solidFill>
                            <a:srgbClr val="000000"/>
                          </a:solidFill>
                          <a:latin typeface="Arial" pitchFamily="34" charset="0"/>
                          <a:ea typeface="+mn-ea"/>
                          <a:cs typeface="+mn-cs"/>
                        </a:rPr>
                        <a:t> </a:t>
                      </a:r>
                      <a:r>
                        <a:rPr lang="en-US" sz="3000" b="0" kern="1200" dirty="0" err="1">
                          <a:solidFill>
                            <a:srgbClr val="000000"/>
                          </a:solidFill>
                          <a:latin typeface="Arial" pitchFamily="34" charset="0"/>
                          <a:ea typeface="+mn-ea"/>
                          <a:cs typeface="+mn-cs"/>
                        </a:rPr>
                        <a:t>cung</a:t>
                      </a:r>
                      <a:endParaRPr lang="en-US" sz="3000" b="0" kern="1200" dirty="0">
                        <a:solidFill>
                          <a:srgbClr val="000000"/>
                        </a:solidFill>
                        <a:latin typeface="Arial" pitchFamily="34" charset="0"/>
                        <a:ea typeface="+mn-ea"/>
                        <a:cs typeface="+mn-cs"/>
                      </a:endParaRPr>
                    </a:p>
                  </a:txBody>
                  <a:tcPr marL="71438" marR="71438" marT="71438" marB="71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4785526"/>
                  </a:ext>
                </a:extLst>
              </a:tr>
            </a:tbl>
          </a:graphicData>
        </a:graphic>
      </p:graphicFrame>
    </p:spTree>
    <p:extLst>
      <p:ext uri="{BB962C8B-B14F-4D97-AF65-F5344CB8AC3E}">
        <p14:creationId xmlns:p14="http://schemas.microsoft.com/office/powerpoint/2010/main" val="1210558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ộ hình nền &amp;quot;Hoạt hình siêu dễ thương&amp;quot; chất lượng cao cho Powerpoint"/>
          <p:cNvPicPr>
            <a:picLocks noChangeAspect="1" noChangeArrowheads="1"/>
          </p:cNvPicPr>
          <p:nvPr/>
        </p:nvPicPr>
        <p:blipFill rotWithShape="1">
          <a:blip r:embed="rId2">
            <a:extLst>
              <a:ext uri="{28A0092B-C50C-407E-A947-70E740481C1C}">
                <a14:useLocalDpi xmlns:a14="http://schemas.microsoft.com/office/drawing/2010/main" val="0"/>
              </a:ext>
            </a:extLst>
          </a:blip>
          <a:srcRect t="20577"/>
          <a:stretch>
            <a:fillRect/>
          </a:stretch>
        </p:blipFill>
        <p:spPr bwMode="auto">
          <a:xfrm>
            <a:off x="0" y="2795"/>
            <a:ext cx="18288000" cy="102842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94860" y="205740"/>
            <a:ext cx="9079992" cy="1536192"/>
          </a:xfrm>
          <a:prstGeom prst="rect">
            <a:avLst/>
          </a:prstGeom>
          <a:solidFill>
            <a:schemeClr val="bg1">
              <a:lumMod val="8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spcCol="0" rtlCol="0" anchor="ctr"/>
          <a:lstStyle/>
          <a:p>
            <a:pPr algn="ctr"/>
            <a:r>
              <a:rPr lang="en-US" sz="4000" b="1" dirty="0" smtClean="0">
                <a:solidFill>
                  <a:srgbClr val="C00000"/>
                </a:solidFill>
                <a:latin typeface="Times New Roman" pitchFamily="18" charset="0"/>
                <a:cs typeface="Times New Roman" pitchFamily="18" charset="0"/>
              </a:rPr>
              <a:t>VẬN DỤNG</a:t>
            </a:r>
            <a:endParaRPr lang="en-US" sz="4000" b="1" dirty="0">
              <a:solidFill>
                <a:srgbClr val="C00000"/>
              </a:solidFill>
              <a:latin typeface="Times New Roman" pitchFamily="18" charset="0"/>
              <a:cs typeface="Times New Roman" pitchFamily="18" charset="0"/>
            </a:endParaRPr>
          </a:p>
        </p:txBody>
      </p:sp>
      <p:sp>
        <p:nvSpPr>
          <p:cNvPr id="2" name="TextBox 1"/>
          <p:cNvSpPr txBox="1"/>
          <p:nvPr/>
        </p:nvSpPr>
        <p:spPr>
          <a:xfrm>
            <a:off x="4419600" y="2171700"/>
            <a:ext cx="12420600" cy="5016758"/>
          </a:xfrm>
          <a:prstGeom prst="rect">
            <a:avLst/>
          </a:prstGeom>
          <a:noFill/>
        </p:spPr>
        <p:txBody>
          <a:bodyPr wrap="square" rtlCol="0">
            <a:spAutoFit/>
          </a:bodyPr>
          <a:lstStyle/>
          <a:p>
            <a:pPr marL="571500" indent="-571500">
              <a:buFont typeface="Arial" pitchFamily="34" charset="0"/>
              <a:buChar char="•"/>
            </a:pPr>
            <a:r>
              <a:rPr lang="en-US" sz="4000" dirty="0">
                <a:solidFill>
                  <a:srgbClr val="7030A0"/>
                </a:solidFill>
                <a:latin typeface="Times New Roman" pitchFamily="18" charset="0"/>
                <a:cs typeface="Times New Roman" pitchFamily="18" charset="0"/>
              </a:rPr>
              <a:t>T</a:t>
            </a:r>
            <a:r>
              <a:rPr lang="vi-VN" sz="4000" dirty="0" smtClean="0">
                <a:solidFill>
                  <a:srgbClr val="7030A0"/>
                </a:solidFill>
                <a:latin typeface="Times New Roman" pitchFamily="18" charset="0"/>
                <a:cs typeface="Times New Roman" pitchFamily="18" charset="0"/>
              </a:rPr>
              <a:t>iến </a:t>
            </a:r>
            <a:r>
              <a:rPr lang="vi-VN" sz="4000" dirty="0">
                <a:solidFill>
                  <a:srgbClr val="7030A0"/>
                </a:solidFill>
                <a:latin typeface="Times New Roman" pitchFamily="18" charset="0"/>
                <a:cs typeface="Times New Roman" pitchFamily="18" charset="0"/>
              </a:rPr>
              <a:t>hành một cuộc điều tra trong phạm vi trường học về hiểu biết của học sinh về sức khỏe sinh sản vị thành </a:t>
            </a:r>
            <a:r>
              <a:rPr lang="vi-VN" sz="4000" dirty="0" smtClean="0">
                <a:solidFill>
                  <a:srgbClr val="7030A0"/>
                </a:solidFill>
                <a:latin typeface="Times New Roman" pitchFamily="18" charset="0"/>
                <a:cs typeface="Times New Roman" pitchFamily="18" charset="0"/>
              </a:rPr>
              <a:t>niên</a:t>
            </a:r>
            <a:endParaRPr lang="en-US" sz="4000" dirty="0" smtClean="0">
              <a:solidFill>
                <a:srgbClr val="7030A0"/>
              </a:solidFill>
              <a:latin typeface="Times New Roman" pitchFamily="18" charset="0"/>
              <a:cs typeface="Times New Roman" pitchFamily="18" charset="0"/>
            </a:endParaRPr>
          </a:p>
          <a:p>
            <a:r>
              <a:rPr lang="en-US" sz="4000" dirty="0">
                <a:solidFill>
                  <a:srgbClr val="7030A0"/>
                </a:solidFill>
                <a:latin typeface="Times New Roman" pitchFamily="18" charset="0"/>
                <a:cs typeface="Times New Roman" pitchFamily="18" charset="0"/>
              </a:rPr>
              <a:t>+</a:t>
            </a:r>
            <a:r>
              <a:rPr lang="vi-VN" sz="4000" dirty="0" smtClean="0">
                <a:solidFill>
                  <a:srgbClr val="7030A0"/>
                </a:solidFill>
                <a:latin typeface="Times New Roman" pitchFamily="18" charset="0"/>
                <a:cs typeface="Times New Roman" pitchFamily="18" charset="0"/>
              </a:rPr>
              <a:t> </a:t>
            </a:r>
            <a:r>
              <a:rPr lang="en-US" sz="4000" dirty="0" smtClean="0">
                <a:solidFill>
                  <a:srgbClr val="7030A0"/>
                </a:solidFill>
                <a:latin typeface="Times New Roman" pitchFamily="18" charset="0"/>
                <a:cs typeface="Times New Roman" pitchFamily="18" charset="0"/>
              </a:rPr>
              <a:t>M</a:t>
            </a:r>
            <a:r>
              <a:rPr lang="vi-VN" sz="4000" dirty="0" smtClean="0">
                <a:solidFill>
                  <a:srgbClr val="7030A0"/>
                </a:solidFill>
                <a:latin typeface="Times New Roman" pitchFamily="18" charset="0"/>
                <a:cs typeface="Times New Roman" pitchFamily="18" charset="0"/>
              </a:rPr>
              <a:t>ẫu </a:t>
            </a:r>
            <a:r>
              <a:rPr lang="vi-VN" sz="4000" dirty="0">
                <a:solidFill>
                  <a:srgbClr val="7030A0"/>
                </a:solidFill>
                <a:latin typeface="Times New Roman" pitchFamily="18" charset="0"/>
                <a:cs typeface="Times New Roman" pitchFamily="18" charset="0"/>
              </a:rPr>
              <a:t>điều tra Bảng 40.2 SGK KHTN 8 Tr. </a:t>
            </a:r>
            <a:r>
              <a:rPr lang="vi-VN" sz="4000" dirty="0" smtClean="0">
                <a:solidFill>
                  <a:srgbClr val="7030A0"/>
                </a:solidFill>
                <a:latin typeface="Times New Roman" pitchFamily="18" charset="0"/>
                <a:cs typeface="Times New Roman" pitchFamily="18" charset="0"/>
              </a:rPr>
              <a:t>168</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theo</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nhóm</a:t>
            </a:r>
            <a:r>
              <a:rPr lang="en-US" sz="4000" dirty="0" smtClean="0">
                <a:solidFill>
                  <a:srgbClr val="7030A0"/>
                </a:solidFill>
                <a:latin typeface="Times New Roman" pitchFamily="18" charset="0"/>
                <a:cs typeface="Times New Roman" pitchFamily="18" charset="0"/>
              </a:rPr>
              <a:t> 4.</a:t>
            </a:r>
          </a:p>
          <a:p>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Kích</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thước</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mẫu</a:t>
            </a:r>
            <a:r>
              <a:rPr lang="en-US" sz="4000" dirty="0" smtClean="0">
                <a:solidFill>
                  <a:srgbClr val="7030A0"/>
                </a:solidFill>
                <a:latin typeface="Times New Roman" pitchFamily="18" charset="0"/>
                <a:cs typeface="Times New Roman" pitchFamily="18" charset="0"/>
              </a:rPr>
              <a:t>: 100 </a:t>
            </a:r>
            <a:r>
              <a:rPr lang="en-US" sz="4000" dirty="0" err="1" smtClean="0">
                <a:solidFill>
                  <a:srgbClr val="7030A0"/>
                </a:solidFill>
                <a:latin typeface="Times New Roman" pitchFamily="18" charset="0"/>
                <a:cs typeface="Times New Roman" pitchFamily="18" charset="0"/>
              </a:rPr>
              <a:t>người</a:t>
            </a:r>
            <a:endParaRPr lang="en-US" sz="4000" dirty="0" smtClean="0">
              <a:solidFill>
                <a:srgbClr val="7030A0"/>
              </a:solidFill>
              <a:latin typeface="Times New Roman" pitchFamily="18" charset="0"/>
              <a:cs typeface="Times New Roman" pitchFamily="18" charset="0"/>
            </a:endParaRPr>
          </a:p>
          <a:p>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Các</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nhóm</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đăng</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ký</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trước</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để</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không</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trùng</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nhau</a:t>
            </a:r>
            <a:endParaRPr lang="en-US" sz="4000" dirty="0" smtClean="0">
              <a:solidFill>
                <a:srgbClr val="7030A0"/>
              </a:solidFill>
              <a:latin typeface="Times New Roman" pitchFamily="18" charset="0"/>
              <a:cs typeface="Times New Roman" pitchFamily="18" charset="0"/>
            </a:endParaRPr>
          </a:p>
          <a:p>
            <a:pPr marL="571500" indent="-571500">
              <a:buFont typeface="Arial" pitchFamily="34" charset="0"/>
              <a:buChar char="•"/>
            </a:pPr>
            <a:r>
              <a:rPr lang="en-US" sz="4000" dirty="0" err="1" smtClean="0">
                <a:solidFill>
                  <a:srgbClr val="7030A0"/>
                </a:solidFill>
                <a:latin typeface="Times New Roman" pitchFamily="18" charset="0"/>
                <a:cs typeface="Times New Roman" pitchFamily="18" charset="0"/>
              </a:rPr>
              <a:t>Nộp</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bài</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lên</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Padlet</a:t>
            </a:r>
            <a:endParaRPr lang="en-US" sz="4000" dirty="0">
              <a:solidFill>
                <a:srgbClr val="7030A0"/>
              </a:solidFill>
              <a:latin typeface="Times New Roman" pitchFamily="18" charset="0"/>
              <a:cs typeface="Times New Roman" pitchFamily="18" charset="0"/>
            </a:endParaRPr>
          </a:p>
          <a:p>
            <a:endParaRPr lang="en-US" sz="40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713467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54" y="0"/>
            <a:ext cx="18288000" cy="10287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CN" altLang="en-US" sz="2100">
              <a:solidFill>
                <a:prstClr val="white"/>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3" y="1612244"/>
            <a:ext cx="5901693" cy="699919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9917" y="8708609"/>
            <a:ext cx="3659613" cy="1364322"/>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2383" y="7044131"/>
            <a:ext cx="2237508" cy="1976024"/>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715625"/>
            <a:ext cx="3514704" cy="3045759"/>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3351" y="6836076"/>
            <a:ext cx="1572212" cy="2475822"/>
          </a:xfrm>
          <a:prstGeom prst="rect">
            <a:avLst/>
          </a:prstGeom>
        </p:spPr>
      </p:pic>
      <p:grpSp>
        <p:nvGrpSpPr>
          <p:cNvPr id="14" name="组合 13"/>
          <p:cNvGrpSpPr/>
          <p:nvPr/>
        </p:nvGrpSpPr>
        <p:grpSpPr>
          <a:xfrm>
            <a:off x="6418557" y="1851660"/>
            <a:ext cx="1122221" cy="1168196"/>
            <a:chOff x="7531331" y="1259522"/>
            <a:chExt cx="748147" cy="778797"/>
          </a:xfrm>
        </p:grpSpPr>
        <p:sp>
          <p:nvSpPr>
            <p:cNvPr id="15" name="Freeform 10"/>
            <p:cNvSpPr>
              <a:spLocks/>
            </p:cNvSpPr>
            <p:nvPr/>
          </p:nvSpPr>
          <p:spPr bwMode="auto">
            <a:xfrm>
              <a:off x="7531331" y="125952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1371600"/>
              <a:endParaRPr lang="zh-CN" altLang="en-US" sz="2100">
                <a:solidFill>
                  <a:prstClr val="black"/>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sp>
          <p:nvSpPr>
            <p:cNvPr id="16" name="文本框 15"/>
            <p:cNvSpPr txBox="1"/>
            <p:nvPr/>
          </p:nvSpPr>
          <p:spPr>
            <a:xfrm>
              <a:off x="7693718" y="1361210"/>
              <a:ext cx="402033" cy="677109"/>
            </a:xfrm>
            <a:prstGeom prst="rect">
              <a:avLst/>
            </a:prstGeom>
            <a:noFill/>
          </p:spPr>
          <p:txBody>
            <a:bodyPr wrap="none" rtlCol="0">
              <a:spAutoFit/>
            </a:bodyPr>
            <a:lstStyle/>
            <a:p>
              <a:pPr algn="ctr" defTabSz="1371600"/>
              <a:r>
                <a:rPr lang="en-US" altLang="zh-CN"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a:t>
              </a:r>
              <a:endParaRPr lang="zh-CN" altLang="en-US"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grpSp>
        <p:nvGrpSpPr>
          <p:cNvPr id="17" name="组合 16"/>
          <p:cNvGrpSpPr/>
          <p:nvPr/>
        </p:nvGrpSpPr>
        <p:grpSpPr>
          <a:xfrm>
            <a:off x="6477000" y="3727911"/>
            <a:ext cx="1122221" cy="1197188"/>
            <a:chOff x="7531329" y="2452432"/>
            <a:chExt cx="748147" cy="798125"/>
          </a:xfrm>
        </p:grpSpPr>
        <p:sp>
          <p:nvSpPr>
            <p:cNvPr id="18" name="Freeform 10"/>
            <p:cNvSpPr>
              <a:spLocks/>
            </p:cNvSpPr>
            <p:nvPr/>
          </p:nvSpPr>
          <p:spPr bwMode="auto">
            <a:xfrm>
              <a:off x="7531329" y="245243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1371600"/>
              <a:endParaRPr lang="zh-CN" altLang="en-US" sz="2100">
                <a:solidFill>
                  <a:prstClr val="black"/>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sp>
          <p:nvSpPr>
            <p:cNvPr id="19" name="文本框 18"/>
            <p:cNvSpPr txBox="1"/>
            <p:nvPr/>
          </p:nvSpPr>
          <p:spPr>
            <a:xfrm>
              <a:off x="7618388" y="2573448"/>
              <a:ext cx="543098" cy="677109"/>
            </a:xfrm>
            <a:prstGeom prst="rect">
              <a:avLst/>
            </a:prstGeom>
            <a:noFill/>
          </p:spPr>
          <p:txBody>
            <a:bodyPr wrap="none" rtlCol="0">
              <a:spAutoFit/>
            </a:bodyPr>
            <a:lstStyle/>
            <a:p>
              <a:pPr defTabSz="1371600"/>
              <a:r>
                <a:rPr lang="en-US" altLang="zh-CN"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II.</a:t>
              </a:r>
              <a:endParaRPr lang="zh-CN" altLang="en-US"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sp>
        <p:nvSpPr>
          <p:cNvPr id="26" name="文本框 25"/>
          <p:cNvSpPr txBox="1"/>
          <p:nvPr/>
        </p:nvSpPr>
        <p:spPr>
          <a:xfrm>
            <a:off x="7633169" y="1852764"/>
            <a:ext cx="9511831" cy="784830"/>
          </a:xfrm>
          <a:prstGeom prst="rect">
            <a:avLst/>
          </a:prstGeom>
          <a:noFill/>
        </p:spPr>
        <p:txBody>
          <a:bodyPr wrap="square" rtlCol="0">
            <a:spAutoFit/>
          </a:bodyPr>
          <a:lstStyle/>
          <a:p>
            <a:pPr defTabSz="1371600"/>
            <a:r>
              <a:rPr lang="en-US" altLang="zh-CN" sz="4500" b="1" dirty="0" err="1"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Hệ</a:t>
            </a:r>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sinh</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dục</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endParaRPr lang="zh-CN" altLang="en-US"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
        <p:nvSpPr>
          <p:cNvPr id="27" name="文本框 26"/>
          <p:cNvSpPr txBox="1"/>
          <p:nvPr/>
        </p:nvSpPr>
        <p:spPr>
          <a:xfrm>
            <a:off x="7882958" y="3825270"/>
            <a:ext cx="9808518" cy="784830"/>
          </a:xfrm>
          <a:prstGeom prst="rect">
            <a:avLst/>
          </a:prstGeom>
          <a:noFill/>
        </p:spPr>
        <p:txBody>
          <a:bodyPr wrap="square" rtlCol="0">
            <a:spAutoFit/>
          </a:bodyPr>
          <a:lstStyle/>
          <a:p>
            <a:pPr defTabSz="1371600"/>
            <a:r>
              <a:rPr lang="en-US" altLang="zh-CN" sz="4500" b="1" dirty="0" err="1"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Quá</a:t>
            </a:r>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trình</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thụ</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tinh</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và</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thụ</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thai</a:t>
            </a:r>
            <a:r>
              <a:rPr lang="en-US"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endParaRPr lang="zh-CN" altLang="en-US"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
        <p:nvSpPr>
          <p:cNvPr id="34" name="矩形 33"/>
          <p:cNvSpPr/>
          <p:nvPr/>
        </p:nvSpPr>
        <p:spPr>
          <a:xfrm>
            <a:off x="-1230407" y="3373067"/>
            <a:ext cx="988359" cy="1548557"/>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zh-CN" altLang="en-US" sz="2700">
              <a:solidFill>
                <a:prstClr val="white"/>
              </a:solidFill>
              <a:latin typeface="Calibri" panose="020F0502020204030204"/>
              <a:ea typeface="宋体" panose="02010600030101010101" pitchFamily="2" charset="-122"/>
            </a:endParaRPr>
          </a:p>
        </p:txBody>
      </p:sp>
      <p:sp>
        <p:nvSpPr>
          <p:cNvPr id="35" name="文本框 34"/>
          <p:cNvSpPr txBox="1"/>
          <p:nvPr/>
        </p:nvSpPr>
        <p:spPr>
          <a:xfrm>
            <a:off x="521538" y="3242870"/>
            <a:ext cx="5480403" cy="2862322"/>
          </a:xfrm>
          <a:prstGeom prst="rect">
            <a:avLst/>
          </a:prstGeom>
          <a:noFill/>
        </p:spPr>
        <p:txBody>
          <a:bodyPr wrap="square" rtlCol="0">
            <a:spAutoFit/>
          </a:bodyPr>
          <a:lstStyle/>
          <a:p>
            <a:pPr algn="ctr" defTabSz="1371600"/>
            <a:r>
              <a:rPr lang="en-US" altLang="zh-CN" sz="9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Nội</a:t>
            </a:r>
            <a:r>
              <a:rPr lang="en-US" altLang="zh-CN" sz="9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 dung </a:t>
            </a:r>
            <a:r>
              <a:rPr lang="en-US" altLang="zh-CN" sz="9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bài</a:t>
            </a:r>
            <a:r>
              <a:rPr lang="en-US" altLang="zh-CN" sz="9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 </a:t>
            </a:r>
            <a:r>
              <a:rPr lang="en-US" altLang="zh-CN" sz="9000" b="1" dirty="0" err="1">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rPr>
              <a:t>học</a:t>
            </a:r>
            <a:endParaRPr lang="zh-CN" altLang="en-US" sz="9000" b="1" dirty="0">
              <a:solidFill>
                <a:prstClr val="white"/>
              </a:solidFill>
              <a:latin typeface="#9Slide03 Arima Madurai" panose="00000500000000000000" pitchFamily="2" charset="-93"/>
              <a:ea typeface="Slogan" panose="02020500000000000000" pitchFamily="18" charset="-93"/>
              <a:cs typeface="#9Slide03 Arima Madurai" panose="00000500000000000000" pitchFamily="2" charset="-93"/>
            </a:endParaRPr>
          </a:p>
        </p:txBody>
      </p:sp>
      <p:grpSp>
        <p:nvGrpSpPr>
          <p:cNvPr id="20" name="组合 16"/>
          <p:cNvGrpSpPr/>
          <p:nvPr/>
        </p:nvGrpSpPr>
        <p:grpSpPr>
          <a:xfrm>
            <a:off x="6463924" y="5679581"/>
            <a:ext cx="1153625" cy="1197186"/>
            <a:chOff x="7531329" y="2452432"/>
            <a:chExt cx="769083" cy="798124"/>
          </a:xfrm>
        </p:grpSpPr>
        <p:sp>
          <p:nvSpPr>
            <p:cNvPr id="21" name="Freeform 10"/>
            <p:cNvSpPr>
              <a:spLocks/>
            </p:cNvSpPr>
            <p:nvPr/>
          </p:nvSpPr>
          <p:spPr bwMode="auto">
            <a:xfrm>
              <a:off x="7531329" y="245243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1371600"/>
              <a:endParaRPr lang="zh-CN" altLang="en-US" sz="2100">
                <a:solidFill>
                  <a:prstClr val="black"/>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sp>
          <p:nvSpPr>
            <p:cNvPr id="22" name="文本框 18"/>
            <p:cNvSpPr txBox="1"/>
            <p:nvPr/>
          </p:nvSpPr>
          <p:spPr>
            <a:xfrm>
              <a:off x="7618388" y="2573448"/>
              <a:ext cx="682024" cy="677108"/>
            </a:xfrm>
            <a:prstGeom prst="rect">
              <a:avLst/>
            </a:prstGeom>
            <a:noFill/>
          </p:spPr>
          <p:txBody>
            <a:bodyPr wrap="none" rtlCol="0">
              <a:spAutoFit/>
            </a:bodyPr>
            <a:lstStyle/>
            <a:p>
              <a:pPr defTabSz="1371600"/>
              <a:r>
                <a:rPr lang="en-US" altLang="zh-CN" sz="6000" b="1" dirty="0" err="1" smtClean="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IIl</a:t>
              </a:r>
              <a:r>
                <a:rPr lang="en-US" altLang="zh-CN" sz="6000" b="1" dirty="0" smtClean="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a:t>
              </a:r>
              <a:endParaRPr lang="zh-CN" altLang="en-US"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sp>
        <p:nvSpPr>
          <p:cNvPr id="23" name="文本框 26"/>
          <p:cNvSpPr txBox="1"/>
          <p:nvPr/>
        </p:nvSpPr>
        <p:spPr>
          <a:xfrm>
            <a:off x="7869882" y="5571172"/>
            <a:ext cx="9808518" cy="1477328"/>
          </a:xfrm>
          <a:prstGeom prst="rect">
            <a:avLst/>
          </a:prstGeom>
          <a:noFill/>
        </p:spPr>
        <p:txBody>
          <a:bodyPr wrap="square" rtlCol="0">
            <a:spAutoFit/>
          </a:bodyPr>
          <a:lstStyle/>
          <a:p>
            <a:pPr defTabSz="1371600"/>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a:t>
            </a:r>
            <a:r>
              <a:rPr lang="vi-VN"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iện </a:t>
            </a:r>
            <a:r>
              <a:rPr lang="vi-VN"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tượng kinh nguyệt và biện pháp tránh thai </a:t>
            </a:r>
            <a:endParaRPr lang="zh-CN" altLang="en-US"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grpSp>
        <p:nvGrpSpPr>
          <p:cNvPr id="24" name="组合 16"/>
          <p:cNvGrpSpPr/>
          <p:nvPr/>
        </p:nvGrpSpPr>
        <p:grpSpPr>
          <a:xfrm>
            <a:off x="6477000" y="7508381"/>
            <a:ext cx="1180877" cy="1197186"/>
            <a:chOff x="7531329" y="2452432"/>
            <a:chExt cx="787251" cy="798124"/>
          </a:xfrm>
        </p:grpSpPr>
        <p:sp>
          <p:nvSpPr>
            <p:cNvPr id="25" name="Freeform 10"/>
            <p:cNvSpPr>
              <a:spLocks/>
            </p:cNvSpPr>
            <p:nvPr/>
          </p:nvSpPr>
          <p:spPr bwMode="auto">
            <a:xfrm>
              <a:off x="7531329" y="2452432"/>
              <a:ext cx="748147" cy="748148"/>
            </a:xfrm>
            <a:custGeom>
              <a:avLst/>
              <a:gdLst>
                <a:gd name="T0" fmla="*/ 56 w 56"/>
                <a:gd name="T1" fmla="*/ 42 h 56"/>
                <a:gd name="T2" fmla="*/ 42 w 56"/>
                <a:gd name="T3" fmla="*/ 56 h 56"/>
                <a:gd name="T4" fmla="*/ 14 w 56"/>
                <a:gd name="T5" fmla="*/ 56 h 56"/>
                <a:gd name="T6" fmla="*/ 0 w 56"/>
                <a:gd name="T7" fmla="*/ 42 h 56"/>
                <a:gd name="T8" fmla="*/ 0 w 56"/>
                <a:gd name="T9" fmla="*/ 14 h 56"/>
                <a:gd name="T10" fmla="*/ 14 w 56"/>
                <a:gd name="T11" fmla="*/ 0 h 56"/>
                <a:gd name="T12" fmla="*/ 42 w 56"/>
                <a:gd name="T13" fmla="*/ 0 h 56"/>
                <a:gd name="T14" fmla="*/ 56 w 56"/>
                <a:gd name="T15" fmla="*/ 14 h 56"/>
                <a:gd name="T16" fmla="*/ 56 w 56"/>
                <a:gd name="T1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42"/>
                  </a:moveTo>
                  <a:cubicBezTo>
                    <a:pt x="56" y="50"/>
                    <a:pt x="50" y="56"/>
                    <a:pt x="42" y="56"/>
                  </a:cubicBezTo>
                  <a:cubicBezTo>
                    <a:pt x="14" y="56"/>
                    <a:pt x="14" y="56"/>
                    <a:pt x="14" y="56"/>
                  </a:cubicBezTo>
                  <a:cubicBezTo>
                    <a:pt x="7" y="56"/>
                    <a:pt x="0" y="50"/>
                    <a:pt x="0" y="42"/>
                  </a:cubicBezTo>
                  <a:cubicBezTo>
                    <a:pt x="0" y="14"/>
                    <a:pt x="0" y="14"/>
                    <a:pt x="0" y="14"/>
                  </a:cubicBezTo>
                  <a:cubicBezTo>
                    <a:pt x="0" y="6"/>
                    <a:pt x="7" y="0"/>
                    <a:pt x="14" y="0"/>
                  </a:cubicBezTo>
                  <a:cubicBezTo>
                    <a:pt x="42" y="0"/>
                    <a:pt x="42" y="0"/>
                    <a:pt x="42" y="0"/>
                  </a:cubicBezTo>
                  <a:cubicBezTo>
                    <a:pt x="50" y="0"/>
                    <a:pt x="56" y="6"/>
                    <a:pt x="56" y="14"/>
                  </a:cubicBezTo>
                  <a:lnTo>
                    <a:pt x="56" y="42"/>
                  </a:lnTo>
                  <a:close/>
                </a:path>
              </a:pathLst>
            </a:custGeom>
            <a:solidFill>
              <a:srgbClr val="2A3D52"/>
            </a:solidFill>
            <a:ln>
              <a:noFill/>
            </a:ln>
          </p:spPr>
          <p:txBody>
            <a:bodyPr vert="horz" wrap="square" lIns="137160" tIns="68580" rIns="137160" bIns="68580" numCol="1" anchor="t" anchorCtr="0" compatLnSpc="1">
              <a:prstTxWarp prst="textNoShape">
                <a:avLst/>
              </a:prstTxWarp>
            </a:bodyPr>
            <a:lstStyle/>
            <a:p>
              <a:pPr defTabSz="1371600"/>
              <a:endParaRPr lang="zh-CN" altLang="en-US" sz="2100">
                <a:solidFill>
                  <a:prstClr val="black"/>
                </a:solidFill>
                <a:latin typeface="#9Slide03 Arima Madurai" panose="00000500000000000000" pitchFamily="2" charset="-93"/>
                <a:ea typeface="宋体" panose="02010600030101010101" pitchFamily="2" charset="-122"/>
                <a:cs typeface="#9Slide03 Arima Madurai" panose="00000500000000000000" pitchFamily="2" charset="-93"/>
              </a:endParaRPr>
            </a:p>
          </p:txBody>
        </p:sp>
        <p:sp>
          <p:nvSpPr>
            <p:cNvPr id="28" name="文本框 18"/>
            <p:cNvSpPr txBox="1"/>
            <p:nvPr/>
          </p:nvSpPr>
          <p:spPr>
            <a:xfrm>
              <a:off x="7618388" y="2573448"/>
              <a:ext cx="700192" cy="677108"/>
            </a:xfrm>
            <a:prstGeom prst="rect">
              <a:avLst/>
            </a:prstGeom>
            <a:noFill/>
          </p:spPr>
          <p:txBody>
            <a:bodyPr wrap="none" rtlCol="0">
              <a:spAutoFit/>
            </a:bodyPr>
            <a:lstStyle/>
            <a:p>
              <a:pPr defTabSz="1371600"/>
              <a:r>
                <a:rPr lang="en-US" altLang="zh-CN" sz="6000" b="1" dirty="0" smtClean="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rPr>
                <a:t>IV.</a:t>
              </a:r>
              <a:endParaRPr lang="zh-CN" altLang="en-US" sz="6000" b="1" dirty="0">
                <a:solidFill>
                  <a:srgbClr val="F0F0F0"/>
                </a:solidFill>
                <a:latin typeface="#9Slide03 Arima Madurai" panose="00000500000000000000" pitchFamily="2" charset="-93"/>
                <a:ea typeface="微软雅黑" panose="020B0503020204020204" pitchFamily="34" charset="-122"/>
                <a:cs typeface="#9Slide03 Arima Madurai" panose="00000500000000000000" pitchFamily="2" charset="-93"/>
              </a:endParaRPr>
            </a:p>
          </p:txBody>
        </p:sp>
      </p:grpSp>
      <p:sp>
        <p:nvSpPr>
          <p:cNvPr id="29" name="文本框 26"/>
          <p:cNvSpPr txBox="1"/>
          <p:nvPr/>
        </p:nvSpPr>
        <p:spPr>
          <a:xfrm>
            <a:off x="7882958" y="7399972"/>
            <a:ext cx="9808518" cy="2169825"/>
          </a:xfrm>
          <a:prstGeom prst="rect">
            <a:avLst/>
          </a:prstGeom>
          <a:noFill/>
        </p:spPr>
        <p:txBody>
          <a:bodyPr wrap="square" rtlCol="0">
            <a:spAutoFit/>
          </a:bodyPr>
          <a:lstStyle/>
          <a:p>
            <a:pPr defTabSz="1371600"/>
            <a:r>
              <a:rPr lang="en-US"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M</a:t>
            </a:r>
            <a:r>
              <a:rPr lang="vi-VN" altLang="zh-CN" sz="4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ột </a:t>
            </a:r>
            <a:r>
              <a:rPr lang="vi-VN" altLang="zh-CN"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số bệnh lây qua đường tình dục và bảo vệ sức khỏe sinh sản vị thành niên</a:t>
            </a:r>
            <a:endParaRPr lang="zh-CN" altLang="en-US" sz="4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extLst>
      <p:ext uri="{BB962C8B-B14F-4D97-AF65-F5344CB8AC3E}">
        <p14:creationId xmlns:p14="http://schemas.microsoft.com/office/powerpoint/2010/main" val="193052001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5" name="TextBox 5"/>
          <p:cNvSpPr txBox="1"/>
          <p:nvPr/>
        </p:nvSpPr>
        <p:spPr>
          <a:xfrm>
            <a:off x="1962063" y="431801"/>
            <a:ext cx="13091307" cy="628377"/>
          </a:xfrm>
          <a:prstGeom prst="rect">
            <a:avLst/>
          </a:prstGeom>
        </p:spPr>
        <p:txBody>
          <a:bodyPr lIns="0" tIns="0" rIns="0" bIns="0" rtlCol="0" anchor="t">
            <a:spAutoFit/>
          </a:bodyPr>
          <a:lstStyle/>
          <a:p>
            <a:pPr defTabSz="914172">
              <a:lnSpc>
                <a:spcPts val="4899"/>
              </a:lnSpc>
              <a:spcBef>
                <a:spcPct val="0"/>
              </a:spcBef>
            </a:pPr>
            <a:r>
              <a:rPr lang="en-US" sz="3000" b="1" dirty="0">
                <a:solidFill>
                  <a:srgbClr val="000000"/>
                </a:solidFill>
                <a:latin typeface="Arial" pitchFamily="34" charset="0"/>
              </a:rPr>
              <a:t>III. HIỆN TƯỢNG KINH NGUYỆT VÀ CÁC BIỆN PHÁP TRÁNH THAI</a:t>
            </a:r>
          </a:p>
        </p:txBody>
      </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5215649" y="0"/>
            <a:ext cx="3069972" cy="2337624"/>
          </a:xfrm>
          <a:custGeom>
            <a:avLst/>
            <a:gdLst/>
            <a:ahLst/>
            <a:cxnLst/>
            <a:rect l="l" t="t" r="r" b="b"/>
            <a:pathLst>
              <a:path w="3070771" h="2337624">
                <a:moveTo>
                  <a:pt x="0" y="0"/>
                </a:moveTo>
                <a:lnTo>
                  <a:pt x="3070771" y="0"/>
                </a:lnTo>
                <a:lnTo>
                  <a:pt x="3070771" y="2337624"/>
                </a:lnTo>
                <a:lnTo>
                  <a:pt x="0" y="2337624"/>
                </a:lnTo>
                <a:lnTo>
                  <a:pt x="0" y="0"/>
                </a:lnTo>
                <a:close/>
              </a:path>
            </a:pathLst>
          </a:custGeom>
          <a:blipFill>
            <a:blip r:embed="rId4"/>
            <a:stretch>
              <a:fillRect/>
            </a:stretch>
          </a:blipFill>
        </p:spPr>
      </p:sp>
      <p:sp>
        <p:nvSpPr>
          <p:cNvPr id="8" name="Freeform 8"/>
          <p:cNvSpPr/>
          <p:nvPr/>
        </p:nvSpPr>
        <p:spPr>
          <a:xfrm>
            <a:off x="1030814" y="2604324"/>
            <a:ext cx="10009089" cy="7255647"/>
          </a:xfrm>
          <a:custGeom>
            <a:avLst/>
            <a:gdLst/>
            <a:ahLst/>
            <a:cxnLst/>
            <a:rect l="l" t="t" r="r" b="b"/>
            <a:pathLst>
              <a:path w="10011696" h="7255647">
                <a:moveTo>
                  <a:pt x="0" y="0"/>
                </a:moveTo>
                <a:lnTo>
                  <a:pt x="10011696" y="0"/>
                </a:lnTo>
                <a:lnTo>
                  <a:pt x="10011696" y="7255647"/>
                </a:lnTo>
                <a:lnTo>
                  <a:pt x="0" y="7255647"/>
                </a:lnTo>
                <a:lnTo>
                  <a:pt x="0" y="0"/>
                </a:lnTo>
                <a:close/>
              </a:path>
            </a:pathLst>
          </a:custGeom>
          <a:blipFill>
            <a:blip r:embed="rId5"/>
            <a:stretch>
              <a:fillRect l="-3160" r="-1444"/>
            </a:stretch>
          </a:blipFill>
        </p:spPr>
      </p:sp>
      <p:sp>
        <p:nvSpPr>
          <p:cNvPr id="9" name="TextBox 9"/>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1. </a:t>
            </a:r>
            <a:r>
              <a:rPr lang="en-US" sz="3450" b="1" dirty="0" err="1">
                <a:solidFill>
                  <a:srgbClr val="000000"/>
                </a:solidFill>
                <a:latin typeface="Arial" pitchFamily="34" charset="0"/>
              </a:rPr>
              <a:t>Hiện</a:t>
            </a:r>
            <a:r>
              <a:rPr lang="en-US" sz="3450" b="1" dirty="0">
                <a:solidFill>
                  <a:srgbClr val="000000"/>
                </a:solidFill>
                <a:latin typeface="Arial" pitchFamily="34" charset="0"/>
              </a:rPr>
              <a:t> </a:t>
            </a:r>
            <a:r>
              <a:rPr lang="en-US" sz="3450" b="1" dirty="0" err="1">
                <a:solidFill>
                  <a:srgbClr val="000000"/>
                </a:solidFill>
                <a:latin typeface="Arial" pitchFamily="34" charset="0"/>
              </a:rPr>
              <a:t>tượng</a:t>
            </a:r>
            <a:r>
              <a:rPr lang="en-US" sz="3450" b="1" dirty="0">
                <a:solidFill>
                  <a:srgbClr val="000000"/>
                </a:solidFill>
                <a:latin typeface="Arial" pitchFamily="34" charset="0"/>
              </a:rPr>
              <a:t> </a:t>
            </a:r>
            <a:r>
              <a:rPr lang="en-US" sz="3450" b="1" dirty="0" err="1">
                <a:solidFill>
                  <a:srgbClr val="000000"/>
                </a:solidFill>
                <a:latin typeface="Arial" pitchFamily="34" charset="0"/>
              </a:rPr>
              <a:t>kinh</a:t>
            </a:r>
            <a:r>
              <a:rPr lang="en-US" sz="3450" b="1" dirty="0">
                <a:solidFill>
                  <a:srgbClr val="000000"/>
                </a:solidFill>
                <a:latin typeface="Arial" pitchFamily="34" charset="0"/>
              </a:rPr>
              <a:t> </a:t>
            </a:r>
            <a:r>
              <a:rPr lang="en-US" sz="3450" b="1" dirty="0" err="1">
                <a:solidFill>
                  <a:srgbClr val="000000"/>
                </a:solidFill>
                <a:latin typeface="Arial" pitchFamily="34" charset="0"/>
              </a:rPr>
              <a:t>nguyệt</a:t>
            </a:r>
            <a:endParaRPr lang="en-US" sz="3450" b="1" dirty="0">
              <a:solidFill>
                <a:srgbClr val="000000"/>
              </a:solidFill>
              <a:latin typeface="Arial" pitchFamily="34" charset="0"/>
            </a:endParaRPr>
          </a:p>
        </p:txBody>
      </p:sp>
      <p:grpSp>
        <p:nvGrpSpPr>
          <p:cNvPr id="10" name="Group 10"/>
          <p:cNvGrpSpPr/>
          <p:nvPr/>
        </p:nvGrpSpPr>
        <p:grpSpPr>
          <a:xfrm>
            <a:off x="11266647" y="2604325"/>
            <a:ext cx="5990541" cy="7255647"/>
            <a:chOff x="0" y="0"/>
            <a:chExt cx="7989468" cy="9674196"/>
          </a:xfrm>
        </p:grpSpPr>
        <p:grpSp>
          <p:nvGrpSpPr>
            <p:cNvPr id="11" name="Group 11"/>
            <p:cNvGrpSpPr/>
            <p:nvPr/>
          </p:nvGrpSpPr>
          <p:grpSpPr>
            <a:xfrm>
              <a:off x="0" y="0"/>
              <a:ext cx="7989468" cy="9674196"/>
              <a:chOff x="0" y="0"/>
              <a:chExt cx="1578167" cy="1910952"/>
            </a:xfrm>
          </p:grpSpPr>
          <p:sp>
            <p:nvSpPr>
              <p:cNvPr id="12" name="Freeform 12"/>
              <p:cNvSpPr/>
              <p:nvPr/>
            </p:nvSpPr>
            <p:spPr>
              <a:xfrm>
                <a:off x="0" y="0"/>
                <a:ext cx="1578167" cy="1910952"/>
              </a:xfrm>
              <a:custGeom>
                <a:avLst/>
                <a:gdLst/>
                <a:ahLst/>
                <a:cxnLst/>
                <a:rect l="l" t="t" r="r" b="b"/>
                <a:pathLst>
                  <a:path w="1578167" h="1910952">
                    <a:moveTo>
                      <a:pt x="0" y="0"/>
                    </a:moveTo>
                    <a:lnTo>
                      <a:pt x="1578167" y="0"/>
                    </a:lnTo>
                    <a:lnTo>
                      <a:pt x="1578167" y="1910952"/>
                    </a:lnTo>
                    <a:lnTo>
                      <a:pt x="0" y="1910952"/>
                    </a:lnTo>
                    <a:close/>
                  </a:path>
                </a:pathLst>
              </a:custGeom>
              <a:gradFill rotWithShape="1">
                <a:gsLst>
                  <a:gs pos="0">
                    <a:srgbClr val="FFF7AD">
                      <a:alpha val="100000"/>
                    </a:srgbClr>
                  </a:gs>
                  <a:gs pos="100000">
                    <a:srgbClr val="FFA9F9">
                      <a:alpha val="100000"/>
                    </a:srgbClr>
                  </a:gs>
                </a:gsLst>
                <a:lin ang="0"/>
              </a:gradFill>
            </p:spPr>
          </p:sp>
          <p:sp>
            <p:nvSpPr>
              <p:cNvPr id="13" name="TextBox 13"/>
              <p:cNvSpPr txBox="1"/>
              <p:nvPr/>
            </p:nvSpPr>
            <p:spPr>
              <a:xfrm>
                <a:off x="0" y="-47625"/>
                <a:ext cx="812800" cy="860425"/>
              </a:xfrm>
              <a:prstGeom prst="rect">
                <a:avLst/>
              </a:prstGeom>
            </p:spPr>
            <p:txBody>
              <a:bodyPr lIns="76200" tIns="76200" rIns="76200" bIns="76200" rtlCol="0" anchor="ctr"/>
              <a:lstStyle/>
              <a:p>
                <a:pPr algn="ctr" defTabSz="914172">
                  <a:lnSpc>
                    <a:spcPct val="120000"/>
                  </a:lnSpc>
                </a:pPr>
                <a:endParaRPr b="1">
                  <a:solidFill>
                    <a:prstClr val="black"/>
                  </a:solidFill>
                  <a:latin typeface="Arial" pitchFamily="34" charset="0"/>
                </a:endParaRPr>
              </a:p>
            </p:txBody>
          </p:sp>
        </p:grpSp>
        <p:sp>
          <p:nvSpPr>
            <p:cNvPr id="14" name="TextBox 14"/>
            <p:cNvSpPr txBox="1"/>
            <p:nvPr/>
          </p:nvSpPr>
          <p:spPr>
            <a:xfrm>
              <a:off x="337791" y="702191"/>
              <a:ext cx="7313885" cy="8494633"/>
            </a:xfrm>
            <a:prstGeom prst="rect">
              <a:avLst/>
            </a:prstGeom>
          </p:spPr>
          <p:txBody>
            <a:bodyPr lIns="0" tIns="0" rIns="0" bIns="0" rtlCol="0" anchor="t">
              <a:spAutoFit/>
            </a:bodyPr>
            <a:lstStyle/>
            <a:p>
              <a:pPr algn="just" defTabSz="914172">
                <a:lnSpc>
                  <a:spcPct val="120000"/>
                </a:lnSpc>
                <a:spcBef>
                  <a:spcPct val="0"/>
                </a:spcBef>
              </a:pPr>
              <a:r>
                <a:rPr lang="en-US" sz="3450" b="1">
                  <a:solidFill>
                    <a:srgbClr val="000000"/>
                  </a:solidFill>
                  <a:latin typeface="Arial" pitchFamily="34" charset="0"/>
                </a:rPr>
                <a:t>Sau khi trứng rụng mà không được thụ tinh, lượng hormone do buồng trứng tiết ra bị giảm đi. Vì vậy, lớp niêm mạc tử cung bong ra, thoát ra ngoài cùng máu và dịch nhầy nhờ sự co bóp của tử cung gọi là hiện tượng kinh nguyệt</a:t>
              </a:r>
            </a:p>
          </p:txBody>
        </p:sp>
      </p:grpSp>
    </p:spTree>
    <p:extLst>
      <p:ext uri="{BB962C8B-B14F-4D97-AF65-F5344CB8AC3E}">
        <p14:creationId xmlns:p14="http://schemas.microsoft.com/office/powerpoint/2010/main" val="15329726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5" name="TextBox 5"/>
          <p:cNvSpPr txBox="1"/>
          <p:nvPr/>
        </p:nvSpPr>
        <p:spPr>
          <a:xfrm>
            <a:off x="1962063" y="431801"/>
            <a:ext cx="13091307" cy="628377"/>
          </a:xfrm>
          <a:prstGeom prst="rect">
            <a:avLst/>
          </a:prstGeom>
        </p:spPr>
        <p:txBody>
          <a:bodyPr lIns="0" tIns="0" rIns="0" bIns="0" rtlCol="0" anchor="t">
            <a:spAutoFit/>
          </a:bodyPr>
          <a:lstStyle/>
          <a:p>
            <a:pPr defTabSz="914172">
              <a:lnSpc>
                <a:spcPts val="4899"/>
              </a:lnSpc>
              <a:spcBef>
                <a:spcPct val="0"/>
              </a:spcBef>
            </a:pPr>
            <a:r>
              <a:rPr lang="en-US" sz="3000" b="1" dirty="0">
                <a:solidFill>
                  <a:srgbClr val="000000"/>
                </a:solidFill>
                <a:latin typeface="Arial" pitchFamily="34" charset="0"/>
              </a:rPr>
              <a:t>III. HIỆN TƯỢNG KINH NGUYỆT VÀ CÁC BIỆN PHÁP TRÁNH THAI</a:t>
            </a:r>
          </a:p>
        </p:txBody>
      </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5215649" y="0"/>
            <a:ext cx="3069972" cy="2337624"/>
          </a:xfrm>
          <a:custGeom>
            <a:avLst/>
            <a:gdLst/>
            <a:ahLst/>
            <a:cxnLst/>
            <a:rect l="l" t="t" r="r" b="b"/>
            <a:pathLst>
              <a:path w="3070771" h="2337624">
                <a:moveTo>
                  <a:pt x="0" y="0"/>
                </a:moveTo>
                <a:lnTo>
                  <a:pt x="3070771" y="0"/>
                </a:lnTo>
                <a:lnTo>
                  <a:pt x="3070771" y="2337624"/>
                </a:lnTo>
                <a:lnTo>
                  <a:pt x="0" y="2337624"/>
                </a:lnTo>
                <a:lnTo>
                  <a:pt x="0" y="0"/>
                </a:lnTo>
                <a:close/>
              </a:path>
            </a:pathLst>
          </a:custGeom>
          <a:blipFill>
            <a:blip r:embed="rId4"/>
            <a:stretch>
              <a:fillRect/>
            </a:stretch>
          </a:blipFill>
        </p:spPr>
      </p:sp>
      <p:sp>
        <p:nvSpPr>
          <p:cNvPr id="8" name="Freeform 8"/>
          <p:cNvSpPr/>
          <p:nvPr/>
        </p:nvSpPr>
        <p:spPr>
          <a:xfrm>
            <a:off x="1030814" y="2604324"/>
            <a:ext cx="10009089" cy="7255647"/>
          </a:xfrm>
          <a:custGeom>
            <a:avLst/>
            <a:gdLst/>
            <a:ahLst/>
            <a:cxnLst/>
            <a:rect l="l" t="t" r="r" b="b"/>
            <a:pathLst>
              <a:path w="10011696" h="7255647">
                <a:moveTo>
                  <a:pt x="0" y="0"/>
                </a:moveTo>
                <a:lnTo>
                  <a:pt x="10011696" y="0"/>
                </a:lnTo>
                <a:lnTo>
                  <a:pt x="10011696" y="7255647"/>
                </a:lnTo>
                <a:lnTo>
                  <a:pt x="0" y="7255647"/>
                </a:lnTo>
                <a:lnTo>
                  <a:pt x="0" y="0"/>
                </a:lnTo>
                <a:close/>
              </a:path>
            </a:pathLst>
          </a:custGeom>
          <a:blipFill>
            <a:blip r:embed="rId5"/>
            <a:stretch>
              <a:fillRect l="-3160" r="-1444"/>
            </a:stretch>
          </a:blipFill>
        </p:spPr>
      </p:sp>
      <p:grpSp>
        <p:nvGrpSpPr>
          <p:cNvPr id="9" name="Group 9"/>
          <p:cNvGrpSpPr/>
          <p:nvPr/>
        </p:nvGrpSpPr>
        <p:grpSpPr>
          <a:xfrm>
            <a:off x="11266647" y="2604326"/>
            <a:ext cx="5990541" cy="4661663"/>
            <a:chOff x="0" y="0"/>
            <a:chExt cx="7989468" cy="6215551"/>
          </a:xfrm>
        </p:grpSpPr>
        <p:grpSp>
          <p:nvGrpSpPr>
            <p:cNvPr id="10" name="Group 10"/>
            <p:cNvGrpSpPr/>
            <p:nvPr/>
          </p:nvGrpSpPr>
          <p:grpSpPr>
            <a:xfrm>
              <a:off x="0" y="0"/>
              <a:ext cx="7989468" cy="6215551"/>
              <a:chOff x="0" y="0"/>
              <a:chExt cx="1578167" cy="1227763"/>
            </a:xfrm>
          </p:grpSpPr>
          <p:sp>
            <p:nvSpPr>
              <p:cNvPr id="11" name="Freeform 11"/>
              <p:cNvSpPr/>
              <p:nvPr/>
            </p:nvSpPr>
            <p:spPr>
              <a:xfrm>
                <a:off x="0" y="0"/>
                <a:ext cx="1578167" cy="1227763"/>
              </a:xfrm>
              <a:custGeom>
                <a:avLst/>
                <a:gdLst/>
                <a:ahLst/>
                <a:cxnLst/>
                <a:rect l="l" t="t" r="r" b="b"/>
                <a:pathLst>
                  <a:path w="1578167" h="1227763">
                    <a:moveTo>
                      <a:pt x="0" y="0"/>
                    </a:moveTo>
                    <a:lnTo>
                      <a:pt x="1578167" y="0"/>
                    </a:lnTo>
                    <a:lnTo>
                      <a:pt x="1578167" y="1227763"/>
                    </a:lnTo>
                    <a:lnTo>
                      <a:pt x="0" y="1227763"/>
                    </a:lnTo>
                    <a:close/>
                  </a:path>
                </a:pathLst>
              </a:custGeom>
              <a:gradFill rotWithShape="1">
                <a:gsLst>
                  <a:gs pos="0">
                    <a:srgbClr val="FF3131">
                      <a:alpha val="100000"/>
                    </a:srgbClr>
                  </a:gs>
                  <a:gs pos="100000">
                    <a:srgbClr val="FF914D">
                      <a:alpha val="100000"/>
                    </a:srgbClr>
                  </a:gs>
                </a:gsLst>
                <a:lin ang="0"/>
              </a:gradFill>
            </p:spPr>
          </p:sp>
          <p:sp>
            <p:nvSpPr>
              <p:cNvPr id="12" name="TextBox 12"/>
              <p:cNvSpPr txBox="1"/>
              <p:nvPr/>
            </p:nvSpPr>
            <p:spPr>
              <a:xfrm>
                <a:off x="0" y="-47625"/>
                <a:ext cx="812800" cy="860425"/>
              </a:xfrm>
              <a:prstGeom prst="rect">
                <a:avLst/>
              </a:prstGeom>
            </p:spPr>
            <p:txBody>
              <a:bodyPr lIns="76200" tIns="76200" rIns="76200" bIns="76200" rtlCol="0" anchor="ctr"/>
              <a:lstStyle/>
              <a:p>
                <a:pPr algn="ctr" defTabSz="914172">
                  <a:lnSpc>
                    <a:spcPts val="3219"/>
                  </a:lnSpc>
                </a:pPr>
                <a:endParaRPr b="1">
                  <a:solidFill>
                    <a:prstClr val="black"/>
                  </a:solidFill>
                  <a:latin typeface="Arial" pitchFamily="34" charset="0"/>
                </a:endParaRPr>
              </a:p>
            </p:txBody>
          </p:sp>
        </p:grpSp>
        <p:sp>
          <p:nvSpPr>
            <p:cNvPr id="13" name="TextBox 13"/>
            <p:cNvSpPr txBox="1"/>
            <p:nvPr/>
          </p:nvSpPr>
          <p:spPr>
            <a:xfrm>
              <a:off x="168896" y="211116"/>
              <a:ext cx="7651677" cy="5946244"/>
            </a:xfrm>
            <a:prstGeom prst="rect">
              <a:avLst/>
            </a:prstGeom>
          </p:spPr>
          <p:txBody>
            <a:bodyPr lIns="0" tIns="0" rIns="0" bIns="0" rtlCol="0" anchor="t">
              <a:spAutoFit/>
            </a:bodyPr>
            <a:lstStyle/>
            <a:p>
              <a:pPr algn="just" defTabSz="914172">
                <a:lnSpc>
                  <a:spcPct val="120000"/>
                </a:lnSpc>
                <a:spcBef>
                  <a:spcPct val="0"/>
                </a:spcBef>
              </a:pPr>
              <a:r>
                <a:rPr lang="en-US" sz="3450" b="1">
                  <a:solidFill>
                    <a:srgbClr val="FFFFFF"/>
                  </a:solidFill>
                  <a:latin typeface="Arial" pitchFamily="34" charset="0"/>
                </a:rPr>
                <a:t>Hiện tượng kinh nguyệt xảy ra theo chu kì và bắt đầu ở giai đoạn dậy thì. Độ dài chu kì kinh nguyệt của mỗi người là khác nhau, thông thường khoảng 28 – 32 ngày.</a:t>
              </a:r>
            </a:p>
          </p:txBody>
        </p:sp>
      </p:grpSp>
      <p:sp>
        <p:nvSpPr>
          <p:cNvPr id="14" name="Freeform 14"/>
          <p:cNvSpPr/>
          <p:nvPr/>
        </p:nvSpPr>
        <p:spPr>
          <a:xfrm>
            <a:off x="11266647" y="7532687"/>
            <a:ext cx="5990541" cy="1056108"/>
          </a:xfrm>
          <a:custGeom>
            <a:avLst/>
            <a:gdLst/>
            <a:ahLst/>
            <a:cxnLst/>
            <a:rect l="l" t="t" r="r" b="b"/>
            <a:pathLst>
              <a:path w="5992101" h="1056108">
                <a:moveTo>
                  <a:pt x="0" y="0"/>
                </a:moveTo>
                <a:lnTo>
                  <a:pt x="5992101" y="0"/>
                </a:lnTo>
                <a:lnTo>
                  <a:pt x="5992101" y="1056108"/>
                </a:lnTo>
                <a:lnTo>
                  <a:pt x="0" y="10561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Freeform 15"/>
          <p:cNvSpPr/>
          <p:nvPr/>
        </p:nvSpPr>
        <p:spPr>
          <a:xfrm>
            <a:off x="11266647" y="8855497"/>
            <a:ext cx="5990541" cy="299606"/>
          </a:xfrm>
          <a:custGeom>
            <a:avLst/>
            <a:gdLst/>
            <a:ahLst/>
            <a:cxnLst/>
            <a:rect l="l" t="t" r="r" b="b"/>
            <a:pathLst>
              <a:path w="5992101" h="299605">
                <a:moveTo>
                  <a:pt x="0" y="0"/>
                </a:moveTo>
                <a:lnTo>
                  <a:pt x="5992101" y="0"/>
                </a:lnTo>
                <a:lnTo>
                  <a:pt x="5992101" y="299605"/>
                </a:lnTo>
                <a:lnTo>
                  <a:pt x="0" y="2996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6" name="TextBox 16"/>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1. </a:t>
            </a:r>
            <a:r>
              <a:rPr lang="en-US" sz="3450" b="1" dirty="0" err="1">
                <a:solidFill>
                  <a:srgbClr val="000000"/>
                </a:solidFill>
                <a:latin typeface="Arial" pitchFamily="34" charset="0"/>
              </a:rPr>
              <a:t>Hiện</a:t>
            </a:r>
            <a:r>
              <a:rPr lang="en-US" sz="3450" b="1" dirty="0">
                <a:solidFill>
                  <a:srgbClr val="000000"/>
                </a:solidFill>
                <a:latin typeface="Arial" pitchFamily="34" charset="0"/>
              </a:rPr>
              <a:t> </a:t>
            </a:r>
            <a:r>
              <a:rPr lang="en-US" sz="3450" b="1" dirty="0" err="1">
                <a:solidFill>
                  <a:srgbClr val="000000"/>
                </a:solidFill>
                <a:latin typeface="Arial" pitchFamily="34" charset="0"/>
              </a:rPr>
              <a:t>tượng</a:t>
            </a:r>
            <a:r>
              <a:rPr lang="en-US" sz="3450" b="1" dirty="0">
                <a:solidFill>
                  <a:srgbClr val="000000"/>
                </a:solidFill>
                <a:latin typeface="Arial" pitchFamily="34" charset="0"/>
              </a:rPr>
              <a:t> </a:t>
            </a:r>
            <a:r>
              <a:rPr lang="en-US" sz="3450" b="1" dirty="0" err="1">
                <a:solidFill>
                  <a:srgbClr val="000000"/>
                </a:solidFill>
                <a:latin typeface="Arial" pitchFamily="34" charset="0"/>
              </a:rPr>
              <a:t>kinh</a:t>
            </a:r>
            <a:r>
              <a:rPr lang="en-US" sz="3450" b="1" dirty="0">
                <a:solidFill>
                  <a:srgbClr val="000000"/>
                </a:solidFill>
                <a:latin typeface="Arial" pitchFamily="34" charset="0"/>
              </a:rPr>
              <a:t> </a:t>
            </a:r>
            <a:r>
              <a:rPr lang="en-US" sz="3450" b="1" dirty="0" err="1">
                <a:solidFill>
                  <a:srgbClr val="000000"/>
                </a:solidFill>
                <a:latin typeface="Arial" pitchFamily="34" charset="0"/>
              </a:rPr>
              <a:t>nguyệt</a:t>
            </a:r>
            <a:endParaRPr lang="en-US" sz="3450" b="1" dirty="0">
              <a:solidFill>
                <a:srgbClr val="000000"/>
              </a:solidFill>
              <a:latin typeface="Arial" pitchFamily="34" charset="0"/>
            </a:endParaRPr>
          </a:p>
        </p:txBody>
      </p:sp>
    </p:spTree>
    <p:extLst>
      <p:ext uri="{BB962C8B-B14F-4D97-AF65-F5344CB8AC3E}">
        <p14:creationId xmlns:p14="http://schemas.microsoft.com/office/powerpoint/2010/main" val="41853244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5" name="TextBox 5"/>
          <p:cNvSpPr txBox="1"/>
          <p:nvPr/>
        </p:nvSpPr>
        <p:spPr>
          <a:xfrm>
            <a:off x="1962063" y="431801"/>
            <a:ext cx="13091307" cy="628377"/>
          </a:xfrm>
          <a:prstGeom prst="rect">
            <a:avLst/>
          </a:prstGeom>
        </p:spPr>
        <p:txBody>
          <a:bodyPr lIns="0" tIns="0" rIns="0" bIns="0" rtlCol="0" anchor="t">
            <a:spAutoFit/>
          </a:bodyPr>
          <a:lstStyle/>
          <a:p>
            <a:pPr defTabSz="914172">
              <a:lnSpc>
                <a:spcPts val="4899"/>
              </a:lnSpc>
              <a:spcBef>
                <a:spcPct val="0"/>
              </a:spcBef>
            </a:pPr>
            <a:r>
              <a:rPr lang="en-US" sz="3000" b="1" dirty="0">
                <a:solidFill>
                  <a:srgbClr val="000000"/>
                </a:solidFill>
                <a:latin typeface="Arial" pitchFamily="34" charset="0"/>
              </a:rPr>
              <a:t>III. HIỆN TƯỢNG KINH NGUYỆT VÀ CÁC BIỆN PHÁP TRÁNH THAI</a:t>
            </a:r>
          </a:p>
        </p:txBody>
      </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5215649" y="0"/>
            <a:ext cx="3069972" cy="2337624"/>
          </a:xfrm>
          <a:custGeom>
            <a:avLst/>
            <a:gdLst/>
            <a:ahLst/>
            <a:cxnLst/>
            <a:rect l="l" t="t" r="r" b="b"/>
            <a:pathLst>
              <a:path w="3070771" h="2337624">
                <a:moveTo>
                  <a:pt x="0" y="0"/>
                </a:moveTo>
                <a:lnTo>
                  <a:pt x="3070771" y="0"/>
                </a:lnTo>
                <a:lnTo>
                  <a:pt x="3070771" y="2337624"/>
                </a:lnTo>
                <a:lnTo>
                  <a:pt x="0" y="2337624"/>
                </a:lnTo>
                <a:lnTo>
                  <a:pt x="0" y="0"/>
                </a:lnTo>
                <a:close/>
              </a:path>
            </a:pathLst>
          </a:custGeom>
          <a:blipFill>
            <a:blip r:embed="rId4"/>
            <a:stretch>
              <a:fillRect/>
            </a:stretch>
          </a:blipFill>
        </p:spPr>
      </p:sp>
      <p:grpSp>
        <p:nvGrpSpPr>
          <p:cNvPr id="9" name="Group 9"/>
          <p:cNvGrpSpPr/>
          <p:nvPr/>
        </p:nvGrpSpPr>
        <p:grpSpPr>
          <a:xfrm>
            <a:off x="10401300" y="3260930"/>
            <a:ext cx="5990541" cy="4661662"/>
            <a:chOff x="0" y="0"/>
            <a:chExt cx="7989468" cy="6215551"/>
          </a:xfrm>
        </p:grpSpPr>
        <p:grpSp>
          <p:nvGrpSpPr>
            <p:cNvPr id="10" name="Group 10"/>
            <p:cNvGrpSpPr/>
            <p:nvPr/>
          </p:nvGrpSpPr>
          <p:grpSpPr>
            <a:xfrm>
              <a:off x="0" y="0"/>
              <a:ext cx="7989468" cy="6215551"/>
              <a:chOff x="0" y="0"/>
              <a:chExt cx="1578167" cy="1227763"/>
            </a:xfrm>
          </p:grpSpPr>
          <p:sp>
            <p:nvSpPr>
              <p:cNvPr id="11" name="Freeform 11"/>
              <p:cNvSpPr/>
              <p:nvPr/>
            </p:nvSpPr>
            <p:spPr>
              <a:xfrm>
                <a:off x="0" y="0"/>
                <a:ext cx="1578167" cy="1227763"/>
              </a:xfrm>
              <a:custGeom>
                <a:avLst/>
                <a:gdLst/>
                <a:ahLst/>
                <a:cxnLst/>
                <a:rect l="l" t="t" r="r" b="b"/>
                <a:pathLst>
                  <a:path w="1578167" h="1227763">
                    <a:moveTo>
                      <a:pt x="0" y="0"/>
                    </a:moveTo>
                    <a:lnTo>
                      <a:pt x="1578167" y="0"/>
                    </a:lnTo>
                    <a:lnTo>
                      <a:pt x="1578167" y="1227763"/>
                    </a:lnTo>
                    <a:lnTo>
                      <a:pt x="0" y="1227763"/>
                    </a:lnTo>
                    <a:close/>
                  </a:path>
                </a:pathLst>
              </a:custGeom>
              <a:gradFill rotWithShape="1">
                <a:gsLst>
                  <a:gs pos="0">
                    <a:srgbClr val="FF3131">
                      <a:alpha val="100000"/>
                    </a:srgbClr>
                  </a:gs>
                  <a:gs pos="100000">
                    <a:srgbClr val="FF914D">
                      <a:alpha val="100000"/>
                    </a:srgbClr>
                  </a:gs>
                </a:gsLst>
                <a:lin ang="0"/>
              </a:gradFill>
            </p:spPr>
          </p:sp>
          <p:sp>
            <p:nvSpPr>
              <p:cNvPr id="12" name="TextBox 12"/>
              <p:cNvSpPr txBox="1"/>
              <p:nvPr/>
            </p:nvSpPr>
            <p:spPr>
              <a:xfrm>
                <a:off x="0" y="-47625"/>
                <a:ext cx="812800" cy="860425"/>
              </a:xfrm>
              <a:prstGeom prst="rect">
                <a:avLst/>
              </a:prstGeom>
            </p:spPr>
            <p:txBody>
              <a:bodyPr lIns="76200" tIns="76200" rIns="76200" bIns="76200" rtlCol="0" anchor="ctr"/>
              <a:lstStyle/>
              <a:p>
                <a:pPr algn="ctr" defTabSz="914172">
                  <a:lnSpc>
                    <a:spcPts val="3219"/>
                  </a:lnSpc>
                </a:pPr>
                <a:endParaRPr b="1">
                  <a:solidFill>
                    <a:prstClr val="black"/>
                  </a:solidFill>
                  <a:latin typeface="Arial" pitchFamily="34" charset="0"/>
                </a:endParaRPr>
              </a:p>
            </p:txBody>
          </p:sp>
        </p:grpSp>
        <p:sp>
          <p:nvSpPr>
            <p:cNvPr id="13" name="TextBox 13"/>
            <p:cNvSpPr txBox="1"/>
            <p:nvPr/>
          </p:nvSpPr>
          <p:spPr>
            <a:xfrm>
              <a:off x="168895" y="355821"/>
              <a:ext cx="7651677" cy="5096781"/>
            </a:xfrm>
            <a:prstGeom prst="rect">
              <a:avLst/>
            </a:prstGeom>
          </p:spPr>
          <p:txBody>
            <a:bodyPr lIns="0" tIns="0" rIns="0" bIns="0" rtlCol="0" anchor="t">
              <a:spAutoFit/>
            </a:bodyPr>
            <a:lstStyle/>
            <a:p>
              <a:pPr algn="just" defTabSz="914172">
                <a:lnSpc>
                  <a:spcPct val="120000"/>
                </a:lnSpc>
                <a:spcBef>
                  <a:spcPct val="0"/>
                </a:spcBef>
              </a:pPr>
              <a:r>
                <a:rPr lang="en-US" sz="3450" b="1" dirty="0" err="1">
                  <a:solidFill>
                    <a:srgbClr val="FFFFFF"/>
                  </a:solidFill>
                  <a:latin typeface="Arial" pitchFamily="34" charset="0"/>
                </a:rPr>
                <a:t>Dựa</a:t>
              </a:r>
              <a:r>
                <a:rPr lang="en-US" sz="3450" b="1" dirty="0">
                  <a:solidFill>
                    <a:srgbClr val="FFFFFF"/>
                  </a:solidFill>
                  <a:latin typeface="Arial" pitchFamily="34" charset="0"/>
                </a:rPr>
                <a:t> </a:t>
              </a:r>
              <a:r>
                <a:rPr lang="en-US" sz="3450" b="1" dirty="0" err="1">
                  <a:solidFill>
                    <a:srgbClr val="FFFFFF"/>
                  </a:solidFill>
                  <a:latin typeface="Arial" pitchFamily="34" charset="0"/>
                </a:rPr>
                <a:t>vào</a:t>
              </a:r>
              <a:r>
                <a:rPr lang="en-US" sz="3450" b="1" dirty="0">
                  <a:solidFill>
                    <a:srgbClr val="FFFFFF"/>
                  </a:solidFill>
                  <a:latin typeface="Arial" pitchFamily="34" charset="0"/>
                </a:rPr>
                <a:t> </a:t>
              </a:r>
              <a:r>
                <a:rPr lang="en-US" sz="3450" b="1" dirty="0" err="1">
                  <a:solidFill>
                    <a:srgbClr val="FFFFFF"/>
                  </a:solidFill>
                  <a:latin typeface="Arial" pitchFamily="34" charset="0"/>
                </a:rPr>
                <a:t>thông</a:t>
              </a:r>
              <a:r>
                <a:rPr lang="en-US" sz="3450" b="1" dirty="0">
                  <a:solidFill>
                    <a:srgbClr val="FFFFFF"/>
                  </a:solidFill>
                  <a:latin typeface="Arial" pitchFamily="34" charset="0"/>
                </a:rPr>
                <a:t> tin </a:t>
              </a:r>
              <a:r>
                <a:rPr lang="en-US" sz="3450" b="1" dirty="0" err="1">
                  <a:solidFill>
                    <a:srgbClr val="FFFFFF"/>
                  </a:solidFill>
                  <a:latin typeface="Arial" pitchFamily="34" charset="0"/>
                </a:rPr>
                <a:t>trong</a:t>
              </a:r>
              <a:r>
                <a:rPr lang="en-US" sz="3450" b="1" dirty="0">
                  <a:solidFill>
                    <a:srgbClr val="FFFFFF"/>
                  </a:solidFill>
                  <a:latin typeface="Arial" pitchFamily="34" charset="0"/>
                </a:rPr>
                <a:t> </a:t>
              </a:r>
              <a:r>
                <a:rPr lang="en-US" sz="3450" b="1" dirty="0" err="1">
                  <a:solidFill>
                    <a:srgbClr val="FFFFFF"/>
                  </a:solidFill>
                  <a:latin typeface="Arial" pitchFamily="34" charset="0"/>
                </a:rPr>
                <a:t>ình</a:t>
              </a:r>
              <a:r>
                <a:rPr lang="en-US" sz="3450" b="1" dirty="0">
                  <a:solidFill>
                    <a:srgbClr val="FFFFFF"/>
                  </a:solidFill>
                  <a:latin typeface="Arial" pitchFamily="34" charset="0"/>
                </a:rPr>
                <a:t>, </a:t>
              </a:r>
              <a:r>
                <a:rPr lang="en-US" sz="3450" b="1" dirty="0" err="1">
                  <a:solidFill>
                    <a:srgbClr val="FFFFFF"/>
                  </a:solidFill>
                  <a:latin typeface="Arial" pitchFamily="34" charset="0"/>
                </a:rPr>
                <a:t>em</a:t>
              </a:r>
              <a:r>
                <a:rPr lang="en-US" sz="3450" b="1" dirty="0">
                  <a:solidFill>
                    <a:srgbClr val="FFFFFF"/>
                  </a:solidFill>
                  <a:latin typeface="Arial" pitchFamily="34" charset="0"/>
                </a:rPr>
                <a:t> </a:t>
              </a:r>
              <a:r>
                <a:rPr lang="en-US" sz="3450" b="1" dirty="0" err="1">
                  <a:solidFill>
                    <a:srgbClr val="FFFFFF"/>
                  </a:solidFill>
                  <a:latin typeface="Arial" pitchFamily="34" charset="0"/>
                </a:rPr>
                <a:t>hãy</a:t>
              </a:r>
              <a:r>
                <a:rPr lang="en-US" sz="3450" b="1" dirty="0">
                  <a:solidFill>
                    <a:srgbClr val="FFFFFF"/>
                  </a:solidFill>
                  <a:latin typeface="Arial" pitchFamily="34" charset="0"/>
                </a:rPr>
                <a:t> </a:t>
              </a:r>
              <a:r>
                <a:rPr lang="en-US" sz="3450" b="1" dirty="0" err="1">
                  <a:solidFill>
                    <a:srgbClr val="FFFFFF"/>
                  </a:solidFill>
                  <a:latin typeface="Arial" pitchFamily="34" charset="0"/>
                </a:rPr>
                <a:t>mô</a:t>
              </a:r>
              <a:r>
                <a:rPr lang="en-US" sz="3450" b="1" dirty="0">
                  <a:solidFill>
                    <a:srgbClr val="FFFFFF"/>
                  </a:solidFill>
                  <a:latin typeface="Arial" pitchFamily="34" charset="0"/>
                </a:rPr>
                <a:t> </a:t>
              </a:r>
              <a:r>
                <a:rPr lang="en-US" sz="3450" b="1" dirty="0" err="1">
                  <a:solidFill>
                    <a:srgbClr val="FFFFFF"/>
                  </a:solidFill>
                  <a:latin typeface="Arial" pitchFamily="34" charset="0"/>
                </a:rPr>
                <a:t>tả</a:t>
              </a:r>
              <a:r>
                <a:rPr lang="en-US" sz="3450" b="1" dirty="0">
                  <a:solidFill>
                    <a:srgbClr val="FFFFFF"/>
                  </a:solidFill>
                  <a:latin typeface="Arial" pitchFamily="34" charset="0"/>
                </a:rPr>
                <a:t> </a:t>
              </a:r>
              <a:r>
                <a:rPr lang="en-US" sz="3450" b="1" dirty="0" err="1">
                  <a:solidFill>
                    <a:srgbClr val="FFFFFF"/>
                  </a:solidFill>
                  <a:latin typeface="Arial" pitchFamily="34" charset="0"/>
                </a:rPr>
                <a:t>sự</a:t>
              </a:r>
              <a:r>
                <a:rPr lang="en-US" sz="3450" b="1" dirty="0">
                  <a:solidFill>
                    <a:srgbClr val="FFFFFF"/>
                  </a:solidFill>
                  <a:latin typeface="Arial" pitchFamily="34" charset="0"/>
                </a:rPr>
                <a:t> </a:t>
              </a:r>
              <a:r>
                <a:rPr lang="en-US" sz="3450" b="1" dirty="0" err="1">
                  <a:solidFill>
                    <a:srgbClr val="FFFFFF"/>
                  </a:solidFill>
                  <a:latin typeface="Arial" pitchFamily="34" charset="0"/>
                </a:rPr>
                <a:t>thay</a:t>
              </a:r>
              <a:r>
                <a:rPr lang="en-US" sz="3450" b="1" dirty="0">
                  <a:solidFill>
                    <a:srgbClr val="FFFFFF"/>
                  </a:solidFill>
                  <a:latin typeface="Arial" pitchFamily="34" charset="0"/>
                </a:rPr>
                <a:t> </a:t>
              </a:r>
              <a:r>
                <a:rPr lang="en-US" sz="3450" b="1" dirty="0" err="1">
                  <a:solidFill>
                    <a:srgbClr val="FFFFFF"/>
                  </a:solidFill>
                  <a:latin typeface="Arial" pitchFamily="34" charset="0"/>
                </a:rPr>
                <a:t>đổi</a:t>
              </a:r>
              <a:r>
                <a:rPr lang="en-US" sz="3450" b="1" dirty="0">
                  <a:solidFill>
                    <a:srgbClr val="FFFFFF"/>
                  </a:solidFill>
                  <a:latin typeface="Arial" pitchFamily="34" charset="0"/>
                </a:rPr>
                <a:t> </a:t>
              </a:r>
              <a:r>
                <a:rPr lang="en-US" sz="3450" b="1" dirty="0" err="1">
                  <a:solidFill>
                    <a:srgbClr val="FFFFFF"/>
                  </a:solidFill>
                  <a:latin typeface="Arial" pitchFamily="34" charset="0"/>
                </a:rPr>
                <a:t>độ</a:t>
              </a:r>
              <a:r>
                <a:rPr lang="en-US" sz="3450" b="1" dirty="0">
                  <a:solidFill>
                    <a:srgbClr val="FFFFFF"/>
                  </a:solidFill>
                  <a:latin typeface="Arial" pitchFamily="34" charset="0"/>
                </a:rPr>
                <a:t> </a:t>
              </a:r>
              <a:r>
                <a:rPr lang="en-US" sz="3450" b="1" dirty="0" err="1">
                  <a:solidFill>
                    <a:srgbClr val="FFFFFF"/>
                  </a:solidFill>
                  <a:latin typeface="Arial" pitchFamily="34" charset="0"/>
                </a:rPr>
                <a:t>dày</a:t>
              </a:r>
              <a:r>
                <a:rPr lang="en-US" sz="3450" b="1" dirty="0">
                  <a:solidFill>
                    <a:srgbClr val="FFFFFF"/>
                  </a:solidFill>
                  <a:latin typeface="Arial" pitchFamily="34" charset="0"/>
                </a:rPr>
                <a:t> </a:t>
              </a:r>
              <a:r>
                <a:rPr lang="en-US" sz="3450" b="1" dirty="0" err="1">
                  <a:solidFill>
                    <a:srgbClr val="FFFFFF"/>
                  </a:solidFill>
                  <a:latin typeface="Arial" pitchFamily="34" charset="0"/>
                </a:rPr>
                <a:t>niêm</a:t>
              </a:r>
              <a:r>
                <a:rPr lang="en-US" sz="3450" b="1" dirty="0">
                  <a:solidFill>
                    <a:srgbClr val="FFFFFF"/>
                  </a:solidFill>
                  <a:latin typeface="Arial" pitchFamily="34" charset="0"/>
                </a:rPr>
                <a:t> </a:t>
              </a:r>
              <a:r>
                <a:rPr lang="en-US" sz="3450" b="1" dirty="0" err="1">
                  <a:solidFill>
                    <a:srgbClr val="FFFFFF"/>
                  </a:solidFill>
                  <a:latin typeface="Arial" pitchFamily="34" charset="0"/>
                </a:rPr>
                <a:t>mạc</a:t>
              </a:r>
              <a:r>
                <a:rPr lang="en-US" sz="3450" b="1" dirty="0">
                  <a:solidFill>
                    <a:srgbClr val="FFFFFF"/>
                  </a:solidFill>
                  <a:latin typeface="Arial" pitchFamily="34" charset="0"/>
                </a:rPr>
                <a:t> </a:t>
              </a:r>
              <a:r>
                <a:rPr lang="en-US" sz="3450" b="1" dirty="0" err="1">
                  <a:solidFill>
                    <a:srgbClr val="FFFFFF"/>
                  </a:solidFill>
                  <a:latin typeface="Arial" pitchFamily="34" charset="0"/>
                </a:rPr>
                <a:t>tử</a:t>
              </a:r>
              <a:r>
                <a:rPr lang="en-US" sz="3450" b="1" dirty="0">
                  <a:solidFill>
                    <a:srgbClr val="FFFFFF"/>
                  </a:solidFill>
                  <a:latin typeface="Arial" pitchFamily="34" charset="0"/>
                </a:rPr>
                <a:t> </a:t>
              </a:r>
              <a:r>
                <a:rPr lang="en-US" sz="3450" b="1" dirty="0" err="1">
                  <a:solidFill>
                    <a:srgbClr val="FFFFFF"/>
                  </a:solidFill>
                  <a:latin typeface="Arial" pitchFamily="34" charset="0"/>
                </a:rPr>
                <a:t>cung</a:t>
              </a:r>
              <a:r>
                <a:rPr lang="en-US" sz="3450" b="1" dirty="0">
                  <a:solidFill>
                    <a:srgbClr val="FFFFFF"/>
                  </a:solidFill>
                  <a:latin typeface="Arial" pitchFamily="34" charset="0"/>
                </a:rPr>
                <a:t> </a:t>
              </a:r>
              <a:r>
                <a:rPr lang="en-US" sz="3450" b="1" dirty="0" err="1">
                  <a:solidFill>
                    <a:srgbClr val="FFFFFF"/>
                  </a:solidFill>
                  <a:latin typeface="Arial" pitchFamily="34" charset="0"/>
                </a:rPr>
                <a:t>trong</a:t>
              </a:r>
              <a:r>
                <a:rPr lang="en-US" sz="3450" b="1" dirty="0">
                  <a:solidFill>
                    <a:srgbClr val="FFFFFF"/>
                  </a:solidFill>
                  <a:latin typeface="Arial" pitchFamily="34" charset="0"/>
                </a:rPr>
                <a:t> </a:t>
              </a:r>
              <a:r>
                <a:rPr lang="en-US" sz="3450" b="1" dirty="0" err="1">
                  <a:solidFill>
                    <a:srgbClr val="FFFFFF"/>
                  </a:solidFill>
                  <a:latin typeface="Arial" pitchFamily="34" charset="0"/>
                </a:rPr>
                <a:t>chu</a:t>
              </a:r>
              <a:r>
                <a:rPr lang="en-US" sz="3450" b="1" dirty="0">
                  <a:solidFill>
                    <a:srgbClr val="FFFFFF"/>
                  </a:solidFill>
                  <a:latin typeface="Arial" pitchFamily="34" charset="0"/>
                </a:rPr>
                <a:t> </a:t>
              </a:r>
              <a:r>
                <a:rPr lang="en-US" sz="3450" b="1" dirty="0" err="1">
                  <a:solidFill>
                    <a:srgbClr val="FFFFFF"/>
                  </a:solidFill>
                  <a:latin typeface="Arial" pitchFamily="34" charset="0"/>
                </a:rPr>
                <a:t>kì</a:t>
              </a:r>
              <a:r>
                <a:rPr lang="en-US" sz="3450" b="1" dirty="0">
                  <a:solidFill>
                    <a:srgbClr val="FFFFFF"/>
                  </a:solidFill>
                  <a:latin typeface="Arial" pitchFamily="34" charset="0"/>
                </a:rPr>
                <a:t> </a:t>
              </a:r>
              <a:r>
                <a:rPr lang="en-US" sz="3450" b="1" dirty="0" err="1">
                  <a:solidFill>
                    <a:srgbClr val="FFFFFF"/>
                  </a:solidFill>
                  <a:latin typeface="Arial" pitchFamily="34" charset="0"/>
                </a:rPr>
                <a:t>kinh</a:t>
              </a:r>
              <a:r>
                <a:rPr lang="en-US" sz="3450" b="1" dirty="0">
                  <a:solidFill>
                    <a:srgbClr val="FFFFFF"/>
                  </a:solidFill>
                  <a:latin typeface="Arial" pitchFamily="34" charset="0"/>
                </a:rPr>
                <a:t> </a:t>
              </a:r>
              <a:r>
                <a:rPr lang="en-US" sz="3450" b="1" dirty="0" err="1">
                  <a:solidFill>
                    <a:srgbClr val="FFFFFF"/>
                  </a:solidFill>
                  <a:latin typeface="Arial" pitchFamily="34" charset="0"/>
                </a:rPr>
                <a:t>nguyệt</a:t>
              </a:r>
              <a:r>
                <a:rPr lang="en-US" sz="3450" b="1" dirty="0">
                  <a:solidFill>
                    <a:srgbClr val="FFFFFF"/>
                  </a:solidFill>
                  <a:latin typeface="Arial" pitchFamily="34" charset="0"/>
                </a:rPr>
                <a:t>. Theo </a:t>
              </a:r>
              <a:r>
                <a:rPr lang="en-US" sz="3450" b="1" dirty="0" err="1">
                  <a:solidFill>
                    <a:srgbClr val="FFFFFF"/>
                  </a:solidFill>
                  <a:latin typeface="Arial" pitchFamily="34" charset="0"/>
                </a:rPr>
                <a:t>em</a:t>
              </a:r>
              <a:r>
                <a:rPr lang="en-US" sz="3450" b="1" dirty="0">
                  <a:solidFill>
                    <a:srgbClr val="FFFFFF"/>
                  </a:solidFill>
                  <a:latin typeface="Arial" pitchFamily="34" charset="0"/>
                </a:rPr>
                <a:t>, </a:t>
              </a:r>
              <a:r>
                <a:rPr lang="en-US" sz="3450" b="1" dirty="0" err="1">
                  <a:solidFill>
                    <a:srgbClr val="FFFFFF"/>
                  </a:solidFill>
                  <a:latin typeface="Arial" pitchFamily="34" charset="0"/>
                </a:rPr>
                <a:t>sự</a:t>
              </a:r>
              <a:r>
                <a:rPr lang="en-US" sz="3450" b="1" dirty="0">
                  <a:solidFill>
                    <a:srgbClr val="FFFFFF"/>
                  </a:solidFill>
                  <a:latin typeface="Arial" pitchFamily="34" charset="0"/>
                </a:rPr>
                <a:t> </a:t>
              </a:r>
              <a:r>
                <a:rPr lang="en-US" sz="3450" b="1" dirty="0" err="1">
                  <a:solidFill>
                    <a:srgbClr val="FFFFFF"/>
                  </a:solidFill>
                  <a:latin typeface="Arial" pitchFamily="34" charset="0"/>
                </a:rPr>
                <a:t>thay</a:t>
              </a:r>
              <a:r>
                <a:rPr lang="en-US" sz="3450" b="1" dirty="0">
                  <a:solidFill>
                    <a:srgbClr val="FFFFFF"/>
                  </a:solidFill>
                  <a:latin typeface="Arial" pitchFamily="34" charset="0"/>
                </a:rPr>
                <a:t> </a:t>
              </a:r>
              <a:r>
                <a:rPr lang="en-US" sz="3450" b="1" dirty="0" err="1">
                  <a:solidFill>
                    <a:srgbClr val="FFFFFF"/>
                  </a:solidFill>
                  <a:latin typeface="Arial" pitchFamily="34" charset="0"/>
                </a:rPr>
                <a:t>đổi</a:t>
              </a:r>
              <a:r>
                <a:rPr lang="en-US" sz="3450" b="1" dirty="0">
                  <a:solidFill>
                    <a:srgbClr val="FFFFFF"/>
                  </a:solidFill>
                  <a:latin typeface="Arial" pitchFamily="34" charset="0"/>
                </a:rPr>
                <a:t> </a:t>
              </a:r>
              <a:r>
                <a:rPr lang="en-US" sz="3450" b="1" dirty="0" err="1">
                  <a:solidFill>
                    <a:srgbClr val="FFFFFF"/>
                  </a:solidFill>
                  <a:latin typeface="Arial" pitchFamily="34" charset="0"/>
                </a:rPr>
                <a:t>này</a:t>
              </a:r>
              <a:r>
                <a:rPr lang="en-US" sz="3450" b="1" dirty="0">
                  <a:solidFill>
                    <a:srgbClr val="FFFFFF"/>
                  </a:solidFill>
                  <a:latin typeface="Arial" pitchFamily="34" charset="0"/>
                </a:rPr>
                <a:t> </a:t>
              </a:r>
              <a:r>
                <a:rPr lang="en-US" sz="3450" b="1" dirty="0" err="1">
                  <a:solidFill>
                    <a:srgbClr val="FFFFFF"/>
                  </a:solidFill>
                  <a:latin typeface="Arial" pitchFamily="34" charset="0"/>
                </a:rPr>
                <a:t>có</a:t>
              </a:r>
              <a:r>
                <a:rPr lang="en-US" sz="3450" b="1" dirty="0">
                  <a:solidFill>
                    <a:srgbClr val="FFFFFF"/>
                  </a:solidFill>
                  <a:latin typeface="Arial" pitchFamily="34" charset="0"/>
                </a:rPr>
                <a:t> ý </a:t>
              </a:r>
              <a:r>
                <a:rPr lang="en-US" sz="3450" b="1" dirty="0" err="1">
                  <a:solidFill>
                    <a:srgbClr val="FFFFFF"/>
                  </a:solidFill>
                  <a:latin typeface="Arial" pitchFamily="34" charset="0"/>
                </a:rPr>
                <a:t>nghĩa</a:t>
              </a:r>
              <a:r>
                <a:rPr lang="en-US" sz="3450" b="1" dirty="0">
                  <a:solidFill>
                    <a:srgbClr val="FFFFFF"/>
                  </a:solidFill>
                  <a:latin typeface="Arial" pitchFamily="34" charset="0"/>
                </a:rPr>
                <a:t> </a:t>
              </a:r>
              <a:r>
                <a:rPr lang="en-US" sz="3450" b="1" dirty="0" err="1">
                  <a:solidFill>
                    <a:srgbClr val="FFFFFF"/>
                  </a:solidFill>
                  <a:latin typeface="Arial" pitchFamily="34" charset="0"/>
                </a:rPr>
                <a:t>gì</a:t>
              </a:r>
              <a:r>
                <a:rPr lang="en-US" sz="3450" b="1" dirty="0">
                  <a:solidFill>
                    <a:srgbClr val="FFFFFF"/>
                  </a:solidFill>
                  <a:latin typeface="Arial" pitchFamily="34" charset="0"/>
                </a:rPr>
                <a:t>?</a:t>
              </a:r>
            </a:p>
          </p:txBody>
        </p:sp>
      </p:grpSp>
      <p:sp>
        <p:nvSpPr>
          <p:cNvPr id="15" name="Freeform 15"/>
          <p:cNvSpPr/>
          <p:nvPr/>
        </p:nvSpPr>
        <p:spPr>
          <a:xfrm>
            <a:off x="10401300" y="8871136"/>
            <a:ext cx="5990541" cy="299606"/>
          </a:xfrm>
          <a:custGeom>
            <a:avLst/>
            <a:gdLst/>
            <a:ahLst/>
            <a:cxnLst/>
            <a:rect l="l" t="t" r="r" b="b"/>
            <a:pathLst>
              <a:path w="5992101" h="299605">
                <a:moveTo>
                  <a:pt x="0" y="0"/>
                </a:moveTo>
                <a:lnTo>
                  <a:pt x="5992101" y="0"/>
                </a:lnTo>
                <a:lnTo>
                  <a:pt x="5992101" y="299605"/>
                </a:lnTo>
                <a:lnTo>
                  <a:pt x="0" y="299605"/>
                </a:lnTo>
                <a:lnTo>
                  <a:pt x="0" y="0"/>
                </a:lnTo>
                <a:close/>
              </a:path>
            </a:pathLst>
          </a:custGeom>
          <a:blipFill>
            <a:blip r:embed="rId5">
              <a:extLst>
                <a:ext uri="{96DAC541-7B7A-43D3-8B79-37D633B846F1}">
                  <asvg:svgBlip xmlns="" xmlns:asvg="http://schemas.microsoft.com/office/drawing/2016/SVG/main" r:embed="rId9"/>
                </a:ext>
              </a:extLst>
            </a:blip>
            <a:stretch>
              <a:fillRect/>
            </a:stretch>
          </a:blipFill>
        </p:spPr>
      </p:sp>
      <p:sp>
        <p:nvSpPr>
          <p:cNvPr id="16" name="TextBox 16"/>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1. </a:t>
            </a:r>
            <a:r>
              <a:rPr lang="en-US" sz="3450" b="1" dirty="0" err="1">
                <a:solidFill>
                  <a:srgbClr val="000000"/>
                </a:solidFill>
                <a:latin typeface="Arial" pitchFamily="34" charset="0"/>
              </a:rPr>
              <a:t>Hiện</a:t>
            </a:r>
            <a:r>
              <a:rPr lang="en-US" sz="3450" b="1" dirty="0">
                <a:solidFill>
                  <a:srgbClr val="000000"/>
                </a:solidFill>
                <a:latin typeface="Arial" pitchFamily="34" charset="0"/>
              </a:rPr>
              <a:t> </a:t>
            </a:r>
            <a:r>
              <a:rPr lang="en-US" sz="3450" b="1" dirty="0" err="1">
                <a:solidFill>
                  <a:srgbClr val="000000"/>
                </a:solidFill>
                <a:latin typeface="Arial" pitchFamily="34" charset="0"/>
              </a:rPr>
              <a:t>tượng</a:t>
            </a:r>
            <a:r>
              <a:rPr lang="en-US" sz="3450" b="1" dirty="0">
                <a:solidFill>
                  <a:srgbClr val="000000"/>
                </a:solidFill>
                <a:latin typeface="Arial" pitchFamily="34" charset="0"/>
              </a:rPr>
              <a:t> </a:t>
            </a:r>
            <a:r>
              <a:rPr lang="en-US" sz="3450" b="1" dirty="0" err="1">
                <a:solidFill>
                  <a:srgbClr val="000000"/>
                </a:solidFill>
                <a:latin typeface="Arial" pitchFamily="34" charset="0"/>
              </a:rPr>
              <a:t>kinh</a:t>
            </a:r>
            <a:r>
              <a:rPr lang="en-US" sz="3450" b="1" dirty="0">
                <a:solidFill>
                  <a:srgbClr val="000000"/>
                </a:solidFill>
                <a:latin typeface="Arial" pitchFamily="34" charset="0"/>
              </a:rPr>
              <a:t> </a:t>
            </a:r>
            <a:r>
              <a:rPr lang="en-US" sz="3450" b="1" dirty="0" err="1">
                <a:solidFill>
                  <a:srgbClr val="000000"/>
                </a:solidFill>
                <a:latin typeface="Arial" pitchFamily="34" charset="0"/>
              </a:rPr>
              <a:t>nguyệt</a:t>
            </a:r>
            <a:endParaRPr lang="en-US" sz="3450" b="1" dirty="0">
              <a:solidFill>
                <a:srgbClr val="000000"/>
              </a:solidFill>
              <a:latin typeface="Arial" pitchFamily="34" charset="0"/>
            </a:endParaRPr>
          </a:p>
        </p:txBody>
      </p:sp>
      <p:pic>
        <p:nvPicPr>
          <p:cNvPr id="2052" name="Picture 4" descr="Chu kỳ kinh nguyệt của bạn diễn ra như thế nào? - YouM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0567" y="2653476"/>
            <a:ext cx="6178821" cy="654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0886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5" name="TextBox 5"/>
          <p:cNvSpPr txBox="1"/>
          <p:nvPr/>
        </p:nvSpPr>
        <p:spPr>
          <a:xfrm>
            <a:off x="1962063" y="431801"/>
            <a:ext cx="13091307" cy="628377"/>
          </a:xfrm>
          <a:prstGeom prst="rect">
            <a:avLst/>
          </a:prstGeom>
        </p:spPr>
        <p:txBody>
          <a:bodyPr lIns="0" tIns="0" rIns="0" bIns="0" rtlCol="0" anchor="t">
            <a:spAutoFit/>
          </a:bodyPr>
          <a:lstStyle/>
          <a:p>
            <a:pPr defTabSz="914172">
              <a:lnSpc>
                <a:spcPts val="4899"/>
              </a:lnSpc>
              <a:spcBef>
                <a:spcPct val="0"/>
              </a:spcBef>
            </a:pPr>
            <a:r>
              <a:rPr lang="en-US" sz="3000" b="1" dirty="0">
                <a:solidFill>
                  <a:srgbClr val="000000"/>
                </a:solidFill>
                <a:latin typeface="Arial" pitchFamily="34" charset="0"/>
              </a:rPr>
              <a:t>III. HIỆN TƯỢNG KINH NGUYỆT VÀ CÁC BIỆN PHÁP TRÁNH THAI</a:t>
            </a:r>
          </a:p>
        </p:txBody>
      </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5215649" y="0"/>
            <a:ext cx="3069972" cy="2337624"/>
          </a:xfrm>
          <a:custGeom>
            <a:avLst/>
            <a:gdLst/>
            <a:ahLst/>
            <a:cxnLst/>
            <a:rect l="l" t="t" r="r" b="b"/>
            <a:pathLst>
              <a:path w="3070771" h="2337624">
                <a:moveTo>
                  <a:pt x="0" y="0"/>
                </a:moveTo>
                <a:lnTo>
                  <a:pt x="3070771" y="0"/>
                </a:lnTo>
                <a:lnTo>
                  <a:pt x="3070771" y="2337624"/>
                </a:lnTo>
                <a:lnTo>
                  <a:pt x="0" y="2337624"/>
                </a:lnTo>
                <a:lnTo>
                  <a:pt x="0" y="0"/>
                </a:lnTo>
                <a:close/>
              </a:path>
            </a:pathLst>
          </a:custGeom>
          <a:blipFill>
            <a:blip r:embed="rId4"/>
            <a:stretch>
              <a:fillRect/>
            </a:stretch>
          </a:blipFill>
        </p:spPr>
      </p:sp>
      <p:grpSp>
        <p:nvGrpSpPr>
          <p:cNvPr id="9" name="Group 9"/>
          <p:cNvGrpSpPr/>
          <p:nvPr/>
        </p:nvGrpSpPr>
        <p:grpSpPr>
          <a:xfrm>
            <a:off x="990245" y="2382337"/>
            <a:ext cx="16914288" cy="7597031"/>
            <a:chOff x="0" y="-241102"/>
            <a:chExt cx="7989468" cy="6755391"/>
          </a:xfrm>
        </p:grpSpPr>
        <p:grpSp>
          <p:nvGrpSpPr>
            <p:cNvPr id="10" name="Group 10"/>
            <p:cNvGrpSpPr/>
            <p:nvPr/>
          </p:nvGrpSpPr>
          <p:grpSpPr>
            <a:xfrm>
              <a:off x="0" y="-241102"/>
              <a:ext cx="7989468" cy="6755391"/>
              <a:chOff x="0" y="-47625"/>
              <a:chExt cx="1578167" cy="1334398"/>
            </a:xfrm>
          </p:grpSpPr>
          <p:sp>
            <p:nvSpPr>
              <p:cNvPr id="11" name="Freeform 11"/>
              <p:cNvSpPr/>
              <p:nvPr/>
            </p:nvSpPr>
            <p:spPr>
              <a:xfrm>
                <a:off x="0" y="0"/>
                <a:ext cx="1578167" cy="1286773"/>
              </a:xfrm>
              <a:custGeom>
                <a:avLst/>
                <a:gdLst/>
                <a:ahLst/>
                <a:cxnLst/>
                <a:rect l="l" t="t" r="r" b="b"/>
                <a:pathLst>
                  <a:path w="1578167" h="1227763">
                    <a:moveTo>
                      <a:pt x="0" y="0"/>
                    </a:moveTo>
                    <a:lnTo>
                      <a:pt x="1578167" y="0"/>
                    </a:lnTo>
                    <a:lnTo>
                      <a:pt x="1578167" y="1227763"/>
                    </a:lnTo>
                    <a:lnTo>
                      <a:pt x="0" y="1227763"/>
                    </a:lnTo>
                    <a:close/>
                  </a:path>
                </a:pathLst>
              </a:custGeom>
              <a:gradFill rotWithShape="1">
                <a:gsLst>
                  <a:gs pos="0">
                    <a:srgbClr val="FF3131">
                      <a:alpha val="100000"/>
                    </a:srgbClr>
                  </a:gs>
                  <a:gs pos="100000">
                    <a:srgbClr val="FF914D">
                      <a:alpha val="100000"/>
                    </a:srgbClr>
                  </a:gs>
                </a:gsLst>
                <a:lin ang="0"/>
              </a:gradFill>
            </p:spPr>
          </p:sp>
          <p:sp>
            <p:nvSpPr>
              <p:cNvPr id="12" name="TextBox 12"/>
              <p:cNvSpPr txBox="1"/>
              <p:nvPr/>
            </p:nvSpPr>
            <p:spPr>
              <a:xfrm>
                <a:off x="0" y="-47625"/>
                <a:ext cx="812800" cy="860425"/>
              </a:xfrm>
              <a:prstGeom prst="rect">
                <a:avLst/>
              </a:prstGeom>
            </p:spPr>
            <p:txBody>
              <a:bodyPr lIns="76200" tIns="76200" rIns="76200" bIns="76200" rtlCol="0" anchor="ctr"/>
              <a:lstStyle/>
              <a:p>
                <a:pPr algn="ctr" defTabSz="914172">
                  <a:lnSpc>
                    <a:spcPts val="3219"/>
                  </a:lnSpc>
                </a:pPr>
                <a:endParaRPr b="1">
                  <a:solidFill>
                    <a:prstClr val="black"/>
                  </a:solidFill>
                  <a:latin typeface="Arial" pitchFamily="34" charset="0"/>
                </a:endParaRPr>
              </a:p>
            </p:txBody>
          </p:sp>
        </p:grpSp>
        <p:sp>
          <p:nvSpPr>
            <p:cNvPr id="13" name="TextBox 13"/>
            <p:cNvSpPr txBox="1"/>
            <p:nvPr/>
          </p:nvSpPr>
          <p:spPr>
            <a:xfrm>
              <a:off x="168896" y="211116"/>
              <a:ext cx="7677765" cy="6083894"/>
            </a:xfrm>
            <a:prstGeom prst="rect">
              <a:avLst/>
            </a:prstGeom>
          </p:spPr>
          <p:txBody>
            <a:bodyPr wrap="square" lIns="0" tIns="0" rIns="0" bIns="0" rtlCol="0" anchor="t">
              <a:spAutoFit/>
            </a:bodyPr>
            <a:lstStyle/>
            <a:p>
              <a:pPr defTabSz="914172">
                <a:lnSpc>
                  <a:spcPct val="120000"/>
                </a:lnSpc>
                <a:spcBef>
                  <a:spcPct val="0"/>
                </a:spcBef>
              </a:pPr>
              <a:r>
                <a:rPr lang="vi-VN" sz="2850" b="1" dirty="0">
                  <a:solidFill>
                    <a:srgbClr val="FFFFFF"/>
                  </a:solidFill>
                  <a:latin typeface="Arial" pitchFamily="34" charset="0"/>
                </a:rPr>
                <a:t>- Sự thay đổi độ dày niêm mạc tử cung trong chu kì kinh nguyệt:</a:t>
              </a:r>
              <a:br>
                <a:rPr lang="vi-VN" sz="2850" b="1" dirty="0">
                  <a:solidFill>
                    <a:srgbClr val="FFFFFF"/>
                  </a:solidFill>
                  <a:latin typeface="Arial" pitchFamily="34" charset="0"/>
                </a:rPr>
              </a:br>
              <a:r>
                <a:rPr lang="vi-VN" sz="2850" b="1" dirty="0">
                  <a:solidFill>
                    <a:srgbClr val="FFFFFF"/>
                  </a:solidFill>
                  <a:latin typeface="Arial" pitchFamily="34" charset="0"/>
                </a:rPr>
                <a:t>+ Ở giai đoạn bắt đầu chu kì kinh nguyệt (khoảng ngày 1 đến ngày 5 của chu kì), lớp niêm mạc tử cung bị bong ra → lớp niêm mạc tử cung mỏng dần.</a:t>
              </a:r>
              <a:br>
                <a:rPr lang="vi-VN" sz="2850" b="1" dirty="0">
                  <a:solidFill>
                    <a:srgbClr val="FFFFFF"/>
                  </a:solidFill>
                  <a:latin typeface="Arial" pitchFamily="34" charset="0"/>
                </a:rPr>
              </a:br>
              <a:r>
                <a:rPr lang="vi-VN" sz="2850" b="1" dirty="0">
                  <a:solidFill>
                    <a:srgbClr val="FFFFFF"/>
                  </a:solidFill>
                  <a:latin typeface="Arial" pitchFamily="34" charset="0"/>
                </a:rPr>
                <a:t>+ Ở giai đoạn tiếp theo (khoảng ngày 6 đến ngày 28 của chu kì), lớp niêm mạc của tử cung phát triển dày lên dần → lớp niêm mạc tử cung dày nhất vào cuối của chu kì.</a:t>
              </a:r>
              <a:br>
                <a:rPr lang="vi-VN" sz="2850" b="1" dirty="0">
                  <a:solidFill>
                    <a:srgbClr val="FFFFFF"/>
                  </a:solidFill>
                  <a:latin typeface="Arial" pitchFamily="34" charset="0"/>
                </a:rPr>
              </a:br>
              <a:r>
                <a:rPr lang="vi-VN" sz="2850" b="1" dirty="0">
                  <a:solidFill>
                    <a:srgbClr val="FFFFFF"/>
                  </a:solidFill>
                  <a:latin typeface="Arial" pitchFamily="34" charset="0"/>
                </a:rPr>
                <a:t>- Ý nghĩa của sự thay đổi độ dày niêm mạc tử cung trong chu kì kinh nguyệt: Niêm mạc tử cung có vai trò quan trọng khi thụ thai, vì đây là nơi làm tổ của trứng sau khi đã thụ tinh. Niêm mạc tử cung quá dày hoặc mỏng quá cũng là yếu tố bất lợi cho sự làm tổ và phát triển của phôi thai. Do đó, sự thay đổi độ dày niêm mạc tử cung trong chu kì kinh nguyệt đảm bảo niêm mạc có độ dày thích hợp (không quá mỏng cũng không quá dày) cho sự làm tổ và phát triển của phôi thai. Trong đó, sự tăng độ dày niêm mạc sau giai đoạn hành kinh tạo cho niêm mạc tử cung chứa đầy chất dinh dưỡng, sẵn sàng cung cấp cho trứng được thụ tinh khi di chuyển vào làm tổ trong buồng tử cung.</a:t>
              </a:r>
              <a:endParaRPr lang="en-US" sz="2850" b="1" dirty="0">
                <a:solidFill>
                  <a:srgbClr val="FFFFFF"/>
                </a:solidFill>
                <a:latin typeface="Arial" pitchFamily="34" charset="0"/>
              </a:endParaRPr>
            </a:p>
          </p:txBody>
        </p:sp>
      </p:grpSp>
      <p:sp>
        <p:nvSpPr>
          <p:cNvPr id="16" name="TextBox 16"/>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1. </a:t>
            </a:r>
            <a:r>
              <a:rPr lang="en-US" sz="3450" b="1" dirty="0" err="1">
                <a:solidFill>
                  <a:srgbClr val="000000"/>
                </a:solidFill>
                <a:latin typeface="Arial" pitchFamily="34" charset="0"/>
              </a:rPr>
              <a:t>Hiện</a:t>
            </a:r>
            <a:r>
              <a:rPr lang="en-US" sz="3450" b="1" dirty="0">
                <a:solidFill>
                  <a:srgbClr val="000000"/>
                </a:solidFill>
                <a:latin typeface="Arial" pitchFamily="34" charset="0"/>
              </a:rPr>
              <a:t> </a:t>
            </a:r>
            <a:r>
              <a:rPr lang="en-US" sz="3450" b="1" dirty="0" err="1">
                <a:solidFill>
                  <a:srgbClr val="000000"/>
                </a:solidFill>
                <a:latin typeface="Arial" pitchFamily="34" charset="0"/>
              </a:rPr>
              <a:t>tượng</a:t>
            </a:r>
            <a:r>
              <a:rPr lang="en-US" sz="3450" b="1" dirty="0">
                <a:solidFill>
                  <a:srgbClr val="000000"/>
                </a:solidFill>
                <a:latin typeface="Arial" pitchFamily="34" charset="0"/>
              </a:rPr>
              <a:t> </a:t>
            </a:r>
            <a:r>
              <a:rPr lang="en-US" sz="3450" b="1" dirty="0" err="1">
                <a:solidFill>
                  <a:srgbClr val="000000"/>
                </a:solidFill>
                <a:latin typeface="Arial" pitchFamily="34" charset="0"/>
              </a:rPr>
              <a:t>kinh</a:t>
            </a:r>
            <a:r>
              <a:rPr lang="en-US" sz="3450" b="1" dirty="0">
                <a:solidFill>
                  <a:srgbClr val="000000"/>
                </a:solidFill>
                <a:latin typeface="Arial" pitchFamily="34" charset="0"/>
              </a:rPr>
              <a:t> </a:t>
            </a:r>
            <a:r>
              <a:rPr lang="en-US" sz="3450" b="1" dirty="0" err="1">
                <a:solidFill>
                  <a:srgbClr val="000000"/>
                </a:solidFill>
                <a:latin typeface="Arial" pitchFamily="34" charset="0"/>
              </a:rPr>
              <a:t>nguyệt</a:t>
            </a:r>
            <a:endParaRPr lang="en-US" sz="3450" b="1" dirty="0">
              <a:solidFill>
                <a:srgbClr val="000000"/>
              </a:solidFill>
              <a:latin typeface="Arial" pitchFamily="34" charset="0"/>
            </a:endParaRPr>
          </a:p>
        </p:txBody>
      </p:sp>
    </p:spTree>
    <p:extLst>
      <p:ext uri="{BB962C8B-B14F-4D97-AF65-F5344CB8AC3E}">
        <p14:creationId xmlns:p14="http://schemas.microsoft.com/office/powerpoint/2010/main" val="39895431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5" name="TextBox 5"/>
          <p:cNvSpPr txBox="1"/>
          <p:nvPr/>
        </p:nvSpPr>
        <p:spPr>
          <a:xfrm>
            <a:off x="1962063" y="431801"/>
            <a:ext cx="13091307" cy="628377"/>
          </a:xfrm>
          <a:prstGeom prst="rect">
            <a:avLst/>
          </a:prstGeom>
        </p:spPr>
        <p:txBody>
          <a:bodyPr lIns="0" tIns="0" rIns="0" bIns="0" rtlCol="0" anchor="t">
            <a:spAutoFit/>
          </a:bodyPr>
          <a:lstStyle/>
          <a:p>
            <a:pPr defTabSz="914172">
              <a:lnSpc>
                <a:spcPts val="4899"/>
              </a:lnSpc>
              <a:spcBef>
                <a:spcPct val="0"/>
              </a:spcBef>
            </a:pPr>
            <a:r>
              <a:rPr lang="en-US" sz="3000" b="1" dirty="0">
                <a:solidFill>
                  <a:srgbClr val="000000"/>
                </a:solidFill>
                <a:latin typeface="Arial" pitchFamily="34" charset="0"/>
              </a:rPr>
              <a:t>III. HIỆN TƯỢNG KINH NGUYỆT VÀ CÁC BIỆN PHÁP TRÁNH THAI</a:t>
            </a:r>
          </a:p>
        </p:txBody>
      </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6535366" y="15113"/>
            <a:ext cx="1735841" cy="1527938"/>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TextBox 11"/>
          <p:cNvSpPr txBox="1"/>
          <p:nvPr/>
        </p:nvSpPr>
        <p:spPr>
          <a:xfrm>
            <a:off x="1030815" y="2423498"/>
            <a:ext cx="3085296" cy="3266925"/>
          </a:xfrm>
          <a:prstGeom prst="rect">
            <a:avLst/>
          </a:prstGeom>
        </p:spPr>
        <p:txBody>
          <a:bodyPr lIns="76200" tIns="76200" rIns="76200" bIns="76200" rtlCol="0" anchor="ctr"/>
          <a:lstStyle/>
          <a:p>
            <a:pPr algn="ctr" defTabSz="914172">
              <a:lnSpc>
                <a:spcPct val="120000"/>
              </a:lnSpc>
            </a:pPr>
            <a:endParaRPr b="1">
              <a:solidFill>
                <a:prstClr val="black"/>
              </a:solidFill>
              <a:latin typeface="Arial" pitchFamily="34" charset="0"/>
            </a:endParaRPr>
          </a:p>
        </p:txBody>
      </p:sp>
      <p:sp>
        <p:nvSpPr>
          <p:cNvPr id="13" name="Freeform 13"/>
          <p:cNvSpPr/>
          <p:nvPr/>
        </p:nvSpPr>
        <p:spPr>
          <a:xfrm>
            <a:off x="9258300" y="5230559"/>
            <a:ext cx="7998888" cy="4758344"/>
          </a:xfrm>
          <a:custGeom>
            <a:avLst/>
            <a:gdLst/>
            <a:ahLst/>
            <a:cxnLst/>
            <a:rect l="l" t="t" r="r" b="b"/>
            <a:pathLst>
              <a:path w="7981037" h="4845401">
                <a:moveTo>
                  <a:pt x="0" y="0"/>
                </a:moveTo>
                <a:lnTo>
                  <a:pt x="7981037" y="0"/>
                </a:lnTo>
                <a:lnTo>
                  <a:pt x="7981037" y="4845401"/>
                </a:lnTo>
                <a:lnTo>
                  <a:pt x="0" y="4845401"/>
                </a:lnTo>
                <a:lnTo>
                  <a:pt x="0" y="0"/>
                </a:lnTo>
                <a:close/>
              </a:path>
            </a:pathLst>
          </a:custGeom>
          <a:blipFill>
            <a:blip r:embed="rId6"/>
            <a:stretch>
              <a:fillRect t="-4973" b="-4973"/>
            </a:stretch>
          </a:blipFill>
        </p:spPr>
      </p:sp>
      <p:sp>
        <p:nvSpPr>
          <p:cNvPr id="14" name="Freeform 14"/>
          <p:cNvSpPr/>
          <p:nvPr/>
        </p:nvSpPr>
        <p:spPr>
          <a:xfrm>
            <a:off x="1050205" y="7524873"/>
            <a:ext cx="7885682" cy="2762127"/>
          </a:xfrm>
          <a:custGeom>
            <a:avLst/>
            <a:gdLst/>
            <a:ahLst/>
            <a:cxnLst/>
            <a:rect l="l" t="t" r="r" b="b"/>
            <a:pathLst>
              <a:path w="7887735" h="2762127">
                <a:moveTo>
                  <a:pt x="0" y="0"/>
                </a:moveTo>
                <a:lnTo>
                  <a:pt x="7887735" y="0"/>
                </a:lnTo>
                <a:lnTo>
                  <a:pt x="7887735" y="2762127"/>
                </a:lnTo>
                <a:lnTo>
                  <a:pt x="0" y="2762127"/>
                </a:lnTo>
                <a:lnTo>
                  <a:pt x="0" y="0"/>
                </a:lnTo>
                <a:close/>
              </a:path>
            </a:pathLst>
          </a:custGeom>
          <a:blipFill>
            <a:blip r:embed="rId7"/>
            <a:stretch>
              <a:fillRect t="-44722" b="-44722"/>
            </a:stretch>
          </a:blipFill>
        </p:spPr>
      </p:sp>
      <p:sp>
        <p:nvSpPr>
          <p:cNvPr id="15" name="TextBox 15"/>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2. </a:t>
            </a:r>
            <a:r>
              <a:rPr lang="en-US" sz="3450" b="1" dirty="0" err="1">
                <a:solidFill>
                  <a:srgbClr val="000000"/>
                </a:solidFill>
                <a:latin typeface="Arial" pitchFamily="34" charset="0"/>
              </a:rPr>
              <a:t>Các</a:t>
            </a:r>
            <a:r>
              <a:rPr lang="en-US" sz="3450" b="1" dirty="0">
                <a:solidFill>
                  <a:srgbClr val="000000"/>
                </a:solidFill>
                <a:latin typeface="Arial" pitchFamily="34" charset="0"/>
              </a:rPr>
              <a:t> </a:t>
            </a:r>
            <a:r>
              <a:rPr lang="en-US" sz="3450" b="1" dirty="0" err="1">
                <a:solidFill>
                  <a:srgbClr val="000000"/>
                </a:solidFill>
                <a:latin typeface="Arial" pitchFamily="34" charset="0"/>
              </a:rPr>
              <a:t>biện</a:t>
            </a:r>
            <a:r>
              <a:rPr lang="en-US" sz="3450" b="1" dirty="0">
                <a:solidFill>
                  <a:srgbClr val="000000"/>
                </a:solidFill>
                <a:latin typeface="Arial" pitchFamily="34" charset="0"/>
              </a:rPr>
              <a:t> </a:t>
            </a:r>
            <a:r>
              <a:rPr lang="en-US" sz="3450" b="1" dirty="0" err="1">
                <a:solidFill>
                  <a:srgbClr val="000000"/>
                </a:solidFill>
                <a:latin typeface="Arial" pitchFamily="34" charset="0"/>
              </a:rPr>
              <a:t>pháp</a:t>
            </a:r>
            <a:r>
              <a:rPr lang="en-US" sz="3450" b="1" dirty="0">
                <a:solidFill>
                  <a:srgbClr val="000000"/>
                </a:solidFill>
                <a:latin typeface="Arial" pitchFamily="34" charset="0"/>
              </a:rPr>
              <a:t> </a:t>
            </a:r>
            <a:r>
              <a:rPr lang="en-US" sz="3450" b="1" dirty="0" err="1">
                <a:solidFill>
                  <a:srgbClr val="000000"/>
                </a:solidFill>
                <a:latin typeface="Arial" pitchFamily="34" charset="0"/>
              </a:rPr>
              <a:t>tránh</a:t>
            </a:r>
            <a:r>
              <a:rPr lang="en-US" sz="3450" b="1" dirty="0">
                <a:solidFill>
                  <a:srgbClr val="000000"/>
                </a:solidFill>
                <a:latin typeface="Arial" pitchFamily="34" charset="0"/>
              </a:rPr>
              <a:t> </a:t>
            </a:r>
            <a:r>
              <a:rPr lang="en-US" sz="3450" b="1" dirty="0" err="1">
                <a:solidFill>
                  <a:srgbClr val="000000"/>
                </a:solidFill>
                <a:latin typeface="Arial" pitchFamily="34" charset="0"/>
              </a:rPr>
              <a:t>thai</a:t>
            </a:r>
            <a:endParaRPr lang="en-US" sz="3450" b="1" dirty="0">
              <a:solidFill>
                <a:srgbClr val="000000"/>
              </a:solidFill>
              <a:latin typeface="Arial" pitchFamily="34" charset="0"/>
            </a:endParaRPr>
          </a:p>
        </p:txBody>
      </p:sp>
      <p:sp>
        <p:nvSpPr>
          <p:cNvPr id="16" name="TextBox 16"/>
          <p:cNvSpPr txBox="1"/>
          <p:nvPr/>
        </p:nvSpPr>
        <p:spPr>
          <a:xfrm>
            <a:off x="1030816" y="5124925"/>
            <a:ext cx="7885682" cy="1911292"/>
          </a:xfrm>
          <a:prstGeom prst="rect">
            <a:avLst/>
          </a:prstGeom>
        </p:spPr>
        <p:txBody>
          <a:bodyPr lIns="0" tIns="0" rIns="0" bIns="0" rtlCol="0" anchor="t">
            <a:spAutoFit/>
          </a:bodyPr>
          <a:lstStyle/>
          <a:p>
            <a:pPr algn="just" defTabSz="914172">
              <a:lnSpc>
                <a:spcPct val="120000"/>
              </a:lnSpc>
              <a:spcBef>
                <a:spcPct val="0"/>
              </a:spcBef>
            </a:pPr>
            <a:r>
              <a:rPr lang="en-US" sz="3450" i="1" dirty="0" err="1">
                <a:solidFill>
                  <a:srgbClr val="000000"/>
                </a:solidFill>
                <a:latin typeface="Arial" pitchFamily="34" charset="0"/>
              </a:rPr>
              <a:t>Sử</a:t>
            </a:r>
            <a:r>
              <a:rPr lang="en-US" sz="3450" i="1" dirty="0">
                <a:solidFill>
                  <a:srgbClr val="000000"/>
                </a:solidFill>
                <a:latin typeface="Arial" pitchFamily="34" charset="0"/>
              </a:rPr>
              <a:t> </a:t>
            </a:r>
            <a:r>
              <a:rPr lang="en-US" sz="3450" i="1" dirty="0" err="1">
                <a:solidFill>
                  <a:srgbClr val="000000"/>
                </a:solidFill>
                <a:latin typeface="Arial" pitchFamily="34" charset="0"/>
              </a:rPr>
              <a:t>dụng</a:t>
            </a:r>
            <a:r>
              <a:rPr lang="en-US" sz="3450" i="1" dirty="0">
                <a:solidFill>
                  <a:srgbClr val="000000"/>
                </a:solidFill>
                <a:latin typeface="Arial" pitchFamily="34" charset="0"/>
              </a:rPr>
              <a:t> </a:t>
            </a:r>
            <a:r>
              <a:rPr lang="en-US" sz="3450" i="1" dirty="0" err="1">
                <a:solidFill>
                  <a:srgbClr val="000000"/>
                </a:solidFill>
                <a:latin typeface="Arial" pitchFamily="34" charset="0"/>
              </a:rPr>
              <a:t>bao</a:t>
            </a:r>
            <a:r>
              <a:rPr lang="en-US" sz="3450" i="1" dirty="0">
                <a:solidFill>
                  <a:srgbClr val="000000"/>
                </a:solidFill>
                <a:latin typeface="Arial" pitchFamily="34" charset="0"/>
              </a:rPr>
              <a:t> </a:t>
            </a:r>
            <a:r>
              <a:rPr lang="en-US" sz="3450" i="1" dirty="0" err="1">
                <a:solidFill>
                  <a:srgbClr val="000000"/>
                </a:solidFill>
                <a:latin typeface="Arial" pitchFamily="34" charset="0"/>
              </a:rPr>
              <a:t>cao</a:t>
            </a:r>
            <a:r>
              <a:rPr lang="en-US" sz="3450" i="1" dirty="0">
                <a:solidFill>
                  <a:srgbClr val="000000"/>
                </a:solidFill>
                <a:latin typeface="Arial" pitchFamily="34" charset="0"/>
              </a:rPr>
              <a:t> </a:t>
            </a:r>
            <a:r>
              <a:rPr lang="en-US" sz="3450" i="1" dirty="0" err="1">
                <a:solidFill>
                  <a:srgbClr val="000000"/>
                </a:solidFill>
                <a:latin typeface="Arial" pitchFamily="34" charset="0"/>
              </a:rPr>
              <a:t>su</a:t>
            </a:r>
            <a:r>
              <a:rPr lang="en-US" sz="3450" i="1" dirty="0">
                <a:solidFill>
                  <a:srgbClr val="000000"/>
                </a:solidFill>
                <a:latin typeface="Arial" pitchFamily="34" charset="0"/>
              </a:rPr>
              <a:t> </a:t>
            </a:r>
            <a:r>
              <a:rPr lang="en-US" sz="3450" i="1" dirty="0" err="1">
                <a:solidFill>
                  <a:srgbClr val="000000"/>
                </a:solidFill>
                <a:latin typeface="Arial" pitchFamily="34" charset="0"/>
              </a:rPr>
              <a:t>vừa</a:t>
            </a:r>
            <a:r>
              <a:rPr lang="en-US" sz="3450" i="1" dirty="0">
                <a:solidFill>
                  <a:srgbClr val="000000"/>
                </a:solidFill>
                <a:latin typeface="Arial" pitchFamily="34" charset="0"/>
              </a:rPr>
              <a:t> </a:t>
            </a:r>
            <a:r>
              <a:rPr lang="en-US" sz="3450" i="1" dirty="0" err="1">
                <a:solidFill>
                  <a:srgbClr val="000000"/>
                </a:solidFill>
                <a:latin typeface="Arial" pitchFamily="34" charset="0"/>
              </a:rPr>
              <a:t>có</a:t>
            </a:r>
            <a:r>
              <a:rPr lang="en-US" sz="3450" i="1" dirty="0">
                <a:solidFill>
                  <a:srgbClr val="000000"/>
                </a:solidFill>
                <a:latin typeface="Arial" pitchFamily="34" charset="0"/>
              </a:rPr>
              <a:t> </a:t>
            </a:r>
            <a:r>
              <a:rPr lang="en-US" sz="3450" i="1" dirty="0" err="1">
                <a:solidFill>
                  <a:srgbClr val="000000"/>
                </a:solidFill>
                <a:latin typeface="Arial" pitchFamily="34" charset="0"/>
              </a:rPr>
              <a:t>hiệu</a:t>
            </a:r>
            <a:r>
              <a:rPr lang="en-US" sz="3450" i="1" dirty="0">
                <a:solidFill>
                  <a:srgbClr val="000000"/>
                </a:solidFill>
                <a:latin typeface="Arial" pitchFamily="34" charset="0"/>
              </a:rPr>
              <a:t> </a:t>
            </a:r>
            <a:r>
              <a:rPr lang="en-US" sz="3450" i="1" dirty="0" err="1">
                <a:solidFill>
                  <a:srgbClr val="000000"/>
                </a:solidFill>
                <a:latin typeface="Arial" pitchFamily="34" charset="0"/>
              </a:rPr>
              <a:t>quả</a:t>
            </a:r>
            <a:r>
              <a:rPr lang="en-US" sz="3450" i="1" dirty="0">
                <a:solidFill>
                  <a:srgbClr val="000000"/>
                </a:solidFill>
                <a:latin typeface="Arial" pitchFamily="34" charset="0"/>
              </a:rPr>
              <a:t> </a:t>
            </a:r>
            <a:r>
              <a:rPr lang="en-US" sz="3450" i="1" dirty="0" err="1">
                <a:solidFill>
                  <a:srgbClr val="000000"/>
                </a:solidFill>
                <a:latin typeface="Arial" pitchFamily="34" charset="0"/>
              </a:rPr>
              <a:t>tránh</a:t>
            </a:r>
            <a:r>
              <a:rPr lang="en-US" sz="3450" i="1" dirty="0">
                <a:solidFill>
                  <a:srgbClr val="000000"/>
                </a:solidFill>
                <a:latin typeface="Arial" pitchFamily="34" charset="0"/>
              </a:rPr>
              <a:t> </a:t>
            </a:r>
            <a:r>
              <a:rPr lang="en-US" sz="3450" i="1" dirty="0" err="1">
                <a:solidFill>
                  <a:srgbClr val="000000"/>
                </a:solidFill>
                <a:latin typeface="Arial" pitchFamily="34" charset="0"/>
              </a:rPr>
              <a:t>thai</a:t>
            </a:r>
            <a:r>
              <a:rPr lang="en-US" sz="3450" i="1" dirty="0">
                <a:solidFill>
                  <a:srgbClr val="000000"/>
                </a:solidFill>
                <a:latin typeface="Arial" pitchFamily="34" charset="0"/>
              </a:rPr>
              <a:t> </a:t>
            </a:r>
            <a:r>
              <a:rPr lang="en-US" sz="3450" i="1" dirty="0" err="1">
                <a:solidFill>
                  <a:srgbClr val="000000"/>
                </a:solidFill>
                <a:latin typeface="Arial" pitchFamily="34" charset="0"/>
              </a:rPr>
              <a:t>cao</a:t>
            </a:r>
            <a:r>
              <a:rPr lang="en-US" sz="3450" i="1" dirty="0">
                <a:solidFill>
                  <a:srgbClr val="000000"/>
                </a:solidFill>
                <a:latin typeface="Arial" pitchFamily="34" charset="0"/>
              </a:rPr>
              <a:t>, </a:t>
            </a:r>
            <a:r>
              <a:rPr lang="en-US" sz="3450" i="1" dirty="0" err="1">
                <a:solidFill>
                  <a:srgbClr val="000000"/>
                </a:solidFill>
                <a:latin typeface="Arial" pitchFamily="34" charset="0"/>
              </a:rPr>
              <a:t>vừa</a:t>
            </a:r>
            <a:r>
              <a:rPr lang="en-US" sz="3450" i="1" dirty="0">
                <a:solidFill>
                  <a:srgbClr val="000000"/>
                </a:solidFill>
                <a:latin typeface="Arial" pitchFamily="34" charset="0"/>
              </a:rPr>
              <a:t> </a:t>
            </a:r>
            <a:r>
              <a:rPr lang="en-US" sz="3450" i="1" dirty="0" err="1">
                <a:solidFill>
                  <a:srgbClr val="000000"/>
                </a:solidFill>
                <a:latin typeface="Arial" pitchFamily="34" charset="0"/>
              </a:rPr>
              <a:t>phòng</a:t>
            </a:r>
            <a:r>
              <a:rPr lang="en-US" sz="3450" i="1" dirty="0">
                <a:solidFill>
                  <a:srgbClr val="000000"/>
                </a:solidFill>
                <a:latin typeface="Arial" pitchFamily="34" charset="0"/>
              </a:rPr>
              <a:t> </a:t>
            </a:r>
            <a:r>
              <a:rPr lang="en-US" sz="3450" i="1" dirty="0" err="1">
                <a:solidFill>
                  <a:srgbClr val="000000"/>
                </a:solidFill>
                <a:latin typeface="Arial" pitchFamily="34" charset="0"/>
              </a:rPr>
              <a:t>được</a:t>
            </a:r>
            <a:r>
              <a:rPr lang="en-US" sz="3450" i="1" dirty="0">
                <a:solidFill>
                  <a:srgbClr val="000000"/>
                </a:solidFill>
                <a:latin typeface="Arial" pitchFamily="34" charset="0"/>
              </a:rPr>
              <a:t> </a:t>
            </a:r>
            <a:r>
              <a:rPr lang="en-US" sz="3450" i="1" dirty="0" err="1">
                <a:solidFill>
                  <a:srgbClr val="000000"/>
                </a:solidFill>
                <a:latin typeface="Arial" pitchFamily="34" charset="0"/>
              </a:rPr>
              <a:t>hầu</a:t>
            </a:r>
            <a:r>
              <a:rPr lang="en-US" sz="3450" i="1" dirty="0">
                <a:solidFill>
                  <a:srgbClr val="000000"/>
                </a:solidFill>
                <a:latin typeface="Arial" pitchFamily="34" charset="0"/>
              </a:rPr>
              <a:t> </a:t>
            </a:r>
            <a:r>
              <a:rPr lang="en-US" sz="3450" i="1" dirty="0" err="1">
                <a:solidFill>
                  <a:srgbClr val="000000"/>
                </a:solidFill>
                <a:latin typeface="Arial" pitchFamily="34" charset="0"/>
              </a:rPr>
              <a:t>hết</a:t>
            </a:r>
            <a:r>
              <a:rPr lang="en-US" sz="3450" i="1" dirty="0">
                <a:solidFill>
                  <a:srgbClr val="000000"/>
                </a:solidFill>
                <a:latin typeface="Arial" pitchFamily="34" charset="0"/>
              </a:rPr>
              <a:t> </a:t>
            </a:r>
            <a:r>
              <a:rPr lang="en-US" sz="3450" i="1" dirty="0" err="1">
                <a:solidFill>
                  <a:srgbClr val="000000"/>
                </a:solidFill>
                <a:latin typeface="Arial" pitchFamily="34" charset="0"/>
              </a:rPr>
              <a:t>bệnh</a:t>
            </a:r>
            <a:r>
              <a:rPr lang="en-US" sz="3450" i="1" dirty="0">
                <a:solidFill>
                  <a:srgbClr val="000000"/>
                </a:solidFill>
                <a:latin typeface="Arial" pitchFamily="34" charset="0"/>
              </a:rPr>
              <a:t> </a:t>
            </a:r>
            <a:r>
              <a:rPr lang="en-US" sz="3450" i="1" dirty="0" err="1">
                <a:solidFill>
                  <a:srgbClr val="000000"/>
                </a:solidFill>
                <a:latin typeface="Arial" pitchFamily="34" charset="0"/>
              </a:rPr>
              <a:t>lây</a:t>
            </a:r>
            <a:r>
              <a:rPr lang="en-US" sz="3450" i="1" dirty="0">
                <a:solidFill>
                  <a:srgbClr val="000000"/>
                </a:solidFill>
                <a:latin typeface="Arial" pitchFamily="34" charset="0"/>
              </a:rPr>
              <a:t> </a:t>
            </a:r>
            <a:r>
              <a:rPr lang="en-US" sz="3450" i="1" dirty="0" err="1">
                <a:solidFill>
                  <a:srgbClr val="000000"/>
                </a:solidFill>
                <a:latin typeface="Arial" pitchFamily="34" charset="0"/>
              </a:rPr>
              <a:t>truyền</a:t>
            </a:r>
            <a:r>
              <a:rPr lang="en-US" sz="3450" i="1" dirty="0">
                <a:solidFill>
                  <a:srgbClr val="000000"/>
                </a:solidFill>
                <a:latin typeface="Arial" pitchFamily="34" charset="0"/>
              </a:rPr>
              <a:t> qua </a:t>
            </a:r>
            <a:r>
              <a:rPr lang="en-US" sz="3450" i="1" dirty="0" err="1">
                <a:solidFill>
                  <a:srgbClr val="000000"/>
                </a:solidFill>
                <a:latin typeface="Arial" pitchFamily="34" charset="0"/>
              </a:rPr>
              <a:t>đường</a:t>
            </a:r>
            <a:r>
              <a:rPr lang="en-US" sz="3450" i="1" dirty="0">
                <a:solidFill>
                  <a:srgbClr val="000000"/>
                </a:solidFill>
                <a:latin typeface="Arial" pitchFamily="34" charset="0"/>
              </a:rPr>
              <a:t> </a:t>
            </a:r>
            <a:r>
              <a:rPr lang="en-US" sz="3450" i="1" dirty="0" err="1">
                <a:solidFill>
                  <a:srgbClr val="000000"/>
                </a:solidFill>
                <a:latin typeface="Arial" pitchFamily="34" charset="0"/>
              </a:rPr>
              <a:t>tình</a:t>
            </a:r>
            <a:r>
              <a:rPr lang="en-US" sz="3450" i="1" dirty="0">
                <a:solidFill>
                  <a:srgbClr val="000000"/>
                </a:solidFill>
                <a:latin typeface="Arial" pitchFamily="34" charset="0"/>
              </a:rPr>
              <a:t> </a:t>
            </a:r>
            <a:r>
              <a:rPr lang="en-US" sz="3450" i="1" dirty="0" err="1">
                <a:solidFill>
                  <a:srgbClr val="000000"/>
                </a:solidFill>
                <a:latin typeface="Arial" pitchFamily="34" charset="0"/>
              </a:rPr>
              <a:t>dục</a:t>
            </a:r>
            <a:endParaRPr lang="en-US" sz="3450" i="1" dirty="0">
              <a:solidFill>
                <a:srgbClr val="000000"/>
              </a:solidFill>
              <a:latin typeface="Arial" pitchFamily="34" charset="0"/>
            </a:endParaRPr>
          </a:p>
        </p:txBody>
      </p:sp>
      <p:sp>
        <p:nvSpPr>
          <p:cNvPr id="19" name="Freeform 10"/>
          <p:cNvSpPr/>
          <p:nvPr/>
        </p:nvSpPr>
        <p:spPr>
          <a:xfrm>
            <a:off x="1030815" y="2423499"/>
            <a:ext cx="16226373" cy="2595447"/>
          </a:xfrm>
          <a:custGeom>
            <a:avLst/>
            <a:gdLst/>
            <a:ahLst/>
            <a:cxnLst/>
            <a:rect l="l" t="t" r="r" b="b"/>
            <a:pathLst>
              <a:path w="4274726" h="611180">
                <a:moveTo>
                  <a:pt x="0" y="0"/>
                </a:moveTo>
                <a:lnTo>
                  <a:pt x="4274726" y="0"/>
                </a:lnTo>
                <a:lnTo>
                  <a:pt x="4274726" y="611180"/>
                </a:lnTo>
                <a:lnTo>
                  <a:pt x="0" y="611180"/>
                </a:lnTo>
                <a:close/>
              </a:path>
            </a:pathLst>
          </a:custGeom>
          <a:gradFill rotWithShape="1">
            <a:gsLst>
              <a:gs pos="0">
                <a:srgbClr val="FFF7AD">
                  <a:alpha val="100000"/>
                </a:srgbClr>
              </a:gs>
              <a:gs pos="100000">
                <a:srgbClr val="FFA9F9">
                  <a:alpha val="100000"/>
                </a:srgbClr>
              </a:gs>
            </a:gsLst>
            <a:lin ang="0"/>
          </a:gradFill>
        </p:spPr>
      </p:sp>
      <p:sp>
        <p:nvSpPr>
          <p:cNvPr id="20" name="TextBox 12"/>
          <p:cNvSpPr txBox="1"/>
          <p:nvPr/>
        </p:nvSpPr>
        <p:spPr>
          <a:xfrm>
            <a:off x="1257301" y="2635112"/>
            <a:ext cx="15588896" cy="2123658"/>
          </a:xfrm>
          <a:prstGeom prst="rect">
            <a:avLst/>
          </a:prstGeom>
        </p:spPr>
        <p:txBody>
          <a:bodyPr lIns="0" tIns="0" rIns="0" bIns="0" rtlCol="0" anchor="t">
            <a:spAutoFit/>
          </a:bodyPr>
          <a:lstStyle/>
          <a:p>
            <a:pPr algn="just" defTabSz="914172">
              <a:spcBef>
                <a:spcPct val="0"/>
              </a:spcBef>
            </a:pPr>
            <a:r>
              <a:rPr lang="en-US" sz="3450" b="1" dirty="0" err="1">
                <a:solidFill>
                  <a:srgbClr val="000000"/>
                </a:solidFill>
                <a:latin typeface="Arial" pitchFamily="34" charset="0"/>
              </a:rPr>
              <a:t>Mang</a:t>
            </a:r>
            <a:r>
              <a:rPr lang="en-US" sz="3450" b="1" dirty="0">
                <a:solidFill>
                  <a:srgbClr val="000000"/>
                </a:solidFill>
                <a:latin typeface="Arial" pitchFamily="34" charset="0"/>
              </a:rPr>
              <a:t> </a:t>
            </a:r>
            <a:r>
              <a:rPr lang="en-US" sz="3450" b="1" dirty="0" err="1">
                <a:solidFill>
                  <a:srgbClr val="000000"/>
                </a:solidFill>
                <a:latin typeface="Arial" pitchFamily="34" charset="0"/>
              </a:rPr>
              <a:t>thai</a:t>
            </a:r>
            <a:r>
              <a:rPr lang="en-US" sz="3450" b="1" dirty="0">
                <a:solidFill>
                  <a:srgbClr val="000000"/>
                </a:solidFill>
                <a:latin typeface="Arial" pitchFamily="34" charset="0"/>
              </a:rPr>
              <a:t> </a:t>
            </a:r>
            <a:r>
              <a:rPr lang="en-US" sz="3450" b="1" dirty="0" err="1">
                <a:solidFill>
                  <a:srgbClr val="000000"/>
                </a:solidFill>
                <a:latin typeface="Arial" pitchFamily="34" charset="0"/>
              </a:rPr>
              <a:t>ngoài</a:t>
            </a:r>
            <a:r>
              <a:rPr lang="en-US" sz="3450" b="1" dirty="0">
                <a:solidFill>
                  <a:srgbClr val="000000"/>
                </a:solidFill>
                <a:latin typeface="Arial" pitchFamily="34" charset="0"/>
              </a:rPr>
              <a:t> ý </a:t>
            </a:r>
            <a:r>
              <a:rPr lang="en-US" sz="3450" b="1" dirty="0" err="1">
                <a:solidFill>
                  <a:srgbClr val="000000"/>
                </a:solidFill>
                <a:latin typeface="Arial" pitchFamily="34" charset="0"/>
              </a:rPr>
              <a:t>muốn</a:t>
            </a:r>
            <a:r>
              <a:rPr lang="en-US" sz="3450" b="1" dirty="0">
                <a:solidFill>
                  <a:srgbClr val="000000"/>
                </a:solidFill>
                <a:latin typeface="Arial" pitchFamily="34" charset="0"/>
              </a:rPr>
              <a:t>, </a:t>
            </a:r>
            <a:r>
              <a:rPr lang="en-US" sz="3450" b="1" dirty="0" err="1">
                <a:solidFill>
                  <a:srgbClr val="000000"/>
                </a:solidFill>
                <a:latin typeface="Arial" pitchFamily="34" charset="0"/>
              </a:rPr>
              <a:t>đặc</a:t>
            </a:r>
            <a:r>
              <a:rPr lang="en-US" sz="3450" b="1" dirty="0">
                <a:solidFill>
                  <a:srgbClr val="000000"/>
                </a:solidFill>
                <a:latin typeface="Arial" pitchFamily="34" charset="0"/>
              </a:rPr>
              <a:t> </a:t>
            </a:r>
            <a:r>
              <a:rPr lang="en-US" sz="3450" b="1" dirty="0" err="1">
                <a:solidFill>
                  <a:srgbClr val="000000"/>
                </a:solidFill>
                <a:latin typeface="Arial" pitchFamily="34" charset="0"/>
              </a:rPr>
              <a:t>biệt</a:t>
            </a:r>
            <a:r>
              <a:rPr lang="en-US" sz="3450" b="1" dirty="0">
                <a:solidFill>
                  <a:srgbClr val="000000"/>
                </a:solidFill>
                <a:latin typeface="Arial" pitchFamily="34" charset="0"/>
              </a:rPr>
              <a:t> </a:t>
            </a:r>
            <a:r>
              <a:rPr lang="en-US" sz="3450" b="1" dirty="0" err="1">
                <a:solidFill>
                  <a:srgbClr val="000000"/>
                </a:solidFill>
                <a:latin typeface="Arial" pitchFamily="34" charset="0"/>
              </a:rPr>
              <a:t>là</a:t>
            </a:r>
            <a:r>
              <a:rPr lang="en-US" sz="3450" b="1" dirty="0">
                <a:solidFill>
                  <a:srgbClr val="000000"/>
                </a:solidFill>
                <a:latin typeface="Arial" pitchFamily="34" charset="0"/>
              </a:rPr>
              <a:t> ở </a:t>
            </a:r>
            <a:r>
              <a:rPr lang="en-US" sz="3450" b="1" dirty="0" err="1">
                <a:solidFill>
                  <a:srgbClr val="000000"/>
                </a:solidFill>
                <a:latin typeface="Arial" pitchFamily="34" charset="0"/>
              </a:rPr>
              <a:t>lứa</a:t>
            </a:r>
            <a:r>
              <a:rPr lang="en-US" sz="3450" b="1" dirty="0">
                <a:solidFill>
                  <a:srgbClr val="000000"/>
                </a:solidFill>
                <a:latin typeface="Arial" pitchFamily="34" charset="0"/>
              </a:rPr>
              <a:t> </a:t>
            </a:r>
            <a:r>
              <a:rPr lang="en-US" sz="3450" b="1" dirty="0" err="1">
                <a:solidFill>
                  <a:srgbClr val="000000"/>
                </a:solidFill>
                <a:latin typeface="Arial" pitchFamily="34" charset="0"/>
              </a:rPr>
              <a:t>tuổi</a:t>
            </a:r>
            <a:r>
              <a:rPr lang="en-US" sz="3450" b="1" dirty="0">
                <a:solidFill>
                  <a:srgbClr val="000000"/>
                </a:solidFill>
                <a:latin typeface="Arial" pitchFamily="34" charset="0"/>
              </a:rPr>
              <a:t> </a:t>
            </a:r>
            <a:r>
              <a:rPr lang="en-US" sz="3450" b="1" dirty="0" err="1">
                <a:solidFill>
                  <a:srgbClr val="000000"/>
                </a:solidFill>
                <a:latin typeface="Arial" pitchFamily="34" charset="0"/>
              </a:rPr>
              <a:t>vị</a:t>
            </a:r>
            <a:r>
              <a:rPr lang="en-US" sz="3450" b="1" dirty="0">
                <a:solidFill>
                  <a:srgbClr val="000000"/>
                </a:solidFill>
                <a:latin typeface="Arial" pitchFamily="34" charset="0"/>
              </a:rPr>
              <a:t> </a:t>
            </a:r>
            <a:r>
              <a:rPr lang="en-US" sz="3450" b="1" dirty="0" err="1">
                <a:solidFill>
                  <a:srgbClr val="000000"/>
                </a:solidFill>
                <a:latin typeface="Arial" pitchFamily="34" charset="0"/>
              </a:rPr>
              <a:t>thành</a:t>
            </a:r>
            <a:r>
              <a:rPr lang="en-US" sz="3450" b="1" dirty="0">
                <a:solidFill>
                  <a:srgbClr val="000000"/>
                </a:solidFill>
                <a:latin typeface="Arial" pitchFamily="34" charset="0"/>
              </a:rPr>
              <a:t> </a:t>
            </a:r>
            <a:r>
              <a:rPr lang="en-US" sz="3450" b="1" dirty="0" err="1">
                <a:solidFill>
                  <a:srgbClr val="000000"/>
                </a:solidFill>
                <a:latin typeface="Arial" pitchFamily="34" charset="0"/>
              </a:rPr>
              <a:t>niên</a:t>
            </a:r>
            <a:r>
              <a:rPr lang="en-US" sz="3450" b="1" dirty="0">
                <a:solidFill>
                  <a:srgbClr val="000000"/>
                </a:solidFill>
                <a:latin typeface="Arial" pitchFamily="34" charset="0"/>
              </a:rPr>
              <a:t> </a:t>
            </a:r>
            <a:r>
              <a:rPr lang="en-US" sz="3450" b="1" dirty="0" err="1">
                <a:solidFill>
                  <a:srgbClr val="000000"/>
                </a:solidFill>
                <a:latin typeface="Arial" pitchFamily="34" charset="0"/>
              </a:rPr>
              <a:t>sẽ</a:t>
            </a:r>
            <a:r>
              <a:rPr lang="en-US" sz="3450" b="1" dirty="0">
                <a:solidFill>
                  <a:srgbClr val="000000"/>
                </a:solidFill>
                <a:latin typeface="Arial" pitchFamily="34" charset="0"/>
              </a:rPr>
              <a:t> </a:t>
            </a:r>
            <a:r>
              <a:rPr lang="en-US" sz="3450" b="1" dirty="0" err="1">
                <a:solidFill>
                  <a:srgbClr val="000000"/>
                </a:solidFill>
                <a:latin typeface="Arial" pitchFamily="34" charset="0"/>
              </a:rPr>
              <a:t>gặp</a:t>
            </a:r>
            <a:r>
              <a:rPr lang="en-US" sz="3450" b="1" dirty="0">
                <a:solidFill>
                  <a:srgbClr val="000000"/>
                </a:solidFill>
                <a:latin typeface="Arial" pitchFamily="34" charset="0"/>
              </a:rPr>
              <a:t> </a:t>
            </a:r>
            <a:r>
              <a:rPr lang="en-US" sz="3450" b="1" dirty="0" err="1">
                <a:solidFill>
                  <a:srgbClr val="000000"/>
                </a:solidFill>
                <a:latin typeface="Arial" pitchFamily="34" charset="0"/>
              </a:rPr>
              <a:t>rất</a:t>
            </a:r>
            <a:r>
              <a:rPr lang="en-US" sz="3450" b="1" dirty="0">
                <a:solidFill>
                  <a:srgbClr val="000000"/>
                </a:solidFill>
                <a:latin typeface="Arial" pitchFamily="34" charset="0"/>
              </a:rPr>
              <a:t> </a:t>
            </a:r>
            <a:r>
              <a:rPr lang="en-US" sz="3450" b="1" dirty="0" err="1">
                <a:solidFill>
                  <a:srgbClr val="000000"/>
                </a:solidFill>
                <a:latin typeface="Arial" pitchFamily="34" charset="0"/>
              </a:rPr>
              <a:t>nhiều</a:t>
            </a:r>
            <a:r>
              <a:rPr lang="en-US" sz="3450" b="1" dirty="0">
                <a:solidFill>
                  <a:srgbClr val="000000"/>
                </a:solidFill>
                <a:latin typeface="Arial" pitchFamily="34" charset="0"/>
              </a:rPr>
              <a:t> </a:t>
            </a:r>
            <a:r>
              <a:rPr lang="en-US" sz="3450" b="1" dirty="0" err="1">
                <a:solidFill>
                  <a:srgbClr val="000000"/>
                </a:solidFill>
                <a:latin typeface="Arial" pitchFamily="34" charset="0"/>
              </a:rPr>
              <a:t>nguy</a:t>
            </a:r>
            <a:r>
              <a:rPr lang="en-US" sz="3450" b="1" dirty="0">
                <a:solidFill>
                  <a:srgbClr val="000000"/>
                </a:solidFill>
                <a:latin typeface="Arial" pitchFamily="34" charset="0"/>
              </a:rPr>
              <a:t> </a:t>
            </a:r>
            <a:r>
              <a:rPr lang="en-US" sz="3450" b="1" dirty="0" err="1">
                <a:solidFill>
                  <a:srgbClr val="000000"/>
                </a:solidFill>
                <a:latin typeface="Arial" pitchFamily="34" charset="0"/>
              </a:rPr>
              <a:t>cơ</a:t>
            </a:r>
            <a:r>
              <a:rPr lang="en-US" sz="3450" b="1" dirty="0">
                <a:solidFill>
                  <a:srgbClr val="000000"/>
                </a:solidFill>
                <a:latin typeface="Arial" pitchFamily="34" charset="0"/>
              </a:rPr>
              <a:t> </a:t>
            </a:r>
            <a:r>
              <a:rPr lang="en-US" sz="3450" b="1" dirty="0" err="1">
                <a:solidFill>
                  <a:srgbClr val="000000"/>
                </a:solidFill>
                <a:latin typeface="Arial" pitchFamily="34" charset="0"/>
              </a:rPr>
              <a:t>như</a:t>
            </a:r>
            <a:r>
              <a:rPr lang="en-US" sz="3450" b="1" dirty="0">
                <a:solidFill>
                  <a:srgbClr val="000000"/>
                </a:solidFill>
                <a:latin typeface="Arial" pitchFamily="34" charset="0"/>
              </a:rPr>
              <a:t> </a:t>
            </a:r>
            <a:r>
              <a:rPr lang="en-US" sz="3450" b="1" dirty="0" err="1">
                <a:solidFill>
                  <a:srgbClr val="000000"/>
                </a:solidFill>
                <a:latin typeface="Arial" pitchFamily="34" charset="0"/>
              </a:rPr>
              <a:t>tỉ</a:t>
            </a:r>
            <a:r>
              <a:rPr lang="en-US" sz="3450" b="1" dirty="0">
                <a:solidFill>
                  <a:srgbClr val="000000"/>
                </a:solidFill>
                <a:latin typeface="Arial" pitchFamily="34" charset="0"/>
              </a:rPr>
              <a:t> </a:t>
            </a:r>
            <a:r>
              <a:rPr lang="en-US" sz="3450" b="1" dirty="0" err="1">
                <a:solidFill>
                  <a:srgbClr val="000000"/>
                </a:solidFill>
                <a:latin typeface="Arial" pitchFamily="34" charset="0"/>
              </a:rPr>
              <a:t>lệ</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non </a:t>
            </a:r>
            <a:r>
              <a:rPr lang="en-US" sz="3450" b="1" dirty="0" err="1">
                <a:solidFill>
                  <a:srgbClr val="000000"/>
                </a:solidFill>
                <a:latin typeface="Arial" pitchFamily="34" charset="0"/>
              </a:rPr>
              <a:t>và</a:t>
            </a:r>
            <a:r>
              <a:rPr lang="en-US" sz="3450" b="1" dirty="0">
                <a:solidFill>
                  <a:srgbClr val="000000"/>
                </a:solidFill>
                <a:latin typeface="Arial" pitchFamily="34" charset="0"/>
              </a:rPr>
              <a:t> </a:t>
            </a:r>
            <a:r>
              <a:rPr lang="en-US" sz="3450" b="1" dirty="0" err="1">
                <a:solidFill>
                  <a:srgbClr val="000000"/>
                </a:solidFill>
                <a:latin typeface="Arial" pitchFamily="34" charset="0"/>
              </a:rPr>
              <a:t>sẩy</a:t>
            </a:r>
            <a:r>
              <a:rPr lang="en-US" sz="3450" b="1" dirty="0">
                <a:solidFill>
                  <a:srgbClr val="000000"/>
                </a:solidFill>
                <a:latin typeface="Arial" pitchFamily="34" charset="0"/>
              </a:rPr>
              <a:t> </a:t>
            </a:r>
            <a:r>
              <a:rPr lang="en-US" sz="3450" b="1" dirty="0" err="1">
                <a:solidFill>
                  <a:srgbClr val="000000"/>
                </a:solidFill>
                <a:latin typeface="Arial" pitchFamily="34" charset="0"/>
              </a:rPr>
              <a:t>thai</a:t>
            </a:r>
            <a:r>
              <a:rPr lang="en-US" sz="3450" b="1" dirty="0">
                <a:solidFill>
                  <a:srgbClr val="000000"/>
                </a:solidFill>
                <a:latin typeface="Arial" pitchFamily="34" charset="0"/>
              </a:rPr>
              <a:t> </a:t>
            </a:r>
            <a:r>
              <a:rPr lang="en-US" sz="3450" b="1" dirty="0" err="1">
                <a:solidFill>
                  <a:srgbClr val="000000"/>
                </a:solidFill>
                <a:latin typeface="Arial" pitchFamily="34" charset="0"/>
              </a:rPr>
              <a:t>cao</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con </a:t>
            </a:r>
            <a:r>
              <a:rPr lang="en-US" sz="3450" b="1" dirty="0" err="1">
                <a:solidFill>
                  <a:srgbClr val="000000"/>
                </a:solidFill>
                <a:latin typeface="Arial" pitchFamily="34" charset="0"/>
              </a:rPr>
              <a:t>bị</a:t>
            </a:r>
            <a:r>
              <a:rPr lang="en-US" sz="3450" b="1" dirty="0">
                <a:solidFill>
                  <a:srgbClr val="000000"/>
                </a:solidFill>
                <a:latin typeface="Arial" pitchFamily="34" charset="0"/>
              </a:rPr>
              <a:t> </a:t>
            </a:r>
            <a:r>
              <a:rPr lang="en-US" sz="3450" b="1" dirty="0" err="1">
                <a:solidFill>
                  <a:srgbClr val="000000"/>
                </a:solidFill>
                <a:latin typeface="Arial" pitchFamily="34" charset="0"/>
              </a:rPr>
              <a:t>sót</a:t>
            </a:r>
            <a:r>
              <a:rPr lang="en-US" sz="3450" b="1" dirty="0">
                <a:solidFill>
                  <a:srgbClr val="000000"/>
                </a:solidFill>
                <a:latin typeface="Arial" pitchFamily="34" charset="0"/>
              </a:rPr>
              <a:t> </a:t>
            </a:r>
            <a:r>
              <a:rPr lang="en-US" sz="3450" b="1" dirty="0" err="1">
                <a:solidFill>
                  <a:srgbClr val="000000"/>
                </a:solidFill>
                <a:latin typeface="Arial" pitchFamily="34" charset="0"/>
              </a:rPr>
              <a:t>nhau</a:t>
            </a:r>
            <a:r>
              <a:rPr lang="en-US" sz="3450" b="1" dirty="0">
                <a:solidFill>
                  <a:srgbClr val="000000"/>
                </a:solidFill>
                <a:latin typeface="Arial" pitchFamily="34" charset="0"/>
              </a:rPr>
              <a:t>, bang </a:t>
            </a:r>
            <a:r>
              <a:rPr lang="en-US" sz="3450" b="1" dirty="0" err="1">
                <a:solidFill>
                  <a:srgbClr val="000000"/>
                </a:solidFill>
                <a:latin typeface="Arial" pitchFamily="34" charset="0"/>
              </a:rPr>
              <a:t>huyết</a:t>
            </a:r>
            <a:r>
              <a:rPr lang="en-US" sz="3450" b="1" dirty="0">
                <a:solidFill>
                  <a:srgbClr val="000000"/>
                </a:solidFill>
                <a:latin typeface="Arial" pitchFamily="34" charset="0"/>
              </a:rPr>
              <a:t>, </a:t>
            </a:r>
            <a:r>
              <a:rPr lang="en-US" sz="3450" b="1" dirty="0" err="1">
                <a:solidFill>
                  <a:srgbClr val="000000"/>
                </a:solidFill>
                <a:latin typeface="Arial" pitchFamily="34" charset="0"/>
              </a:rPr>
              <a:t>nhiễm</a:t>
            </a:r>
            <a:r>
              <a:rPr lang="en-US" sz="3450" b="1" dirty="0">
                <a:solidFill>
                  <a:srgbClr val="000000"/>
                </a:solidFill>
                <a:latin typeface="Arial" pitchFamily="34" charset="0"/>
              </a:rPr>
              <a:t> </a:t>
            </a:r>
            <a:r>
              <a:rPr lang="en-US" sz="3450" b="1" dirty="0" err="1">
                <a:solidFill>
                  <a:srgbClr val="000000"/>
                </a:solidFill>
                <a:latin typeface="Arial" pitchFamily="34" charset="0"/>
              </a:rPr>
              <a:t>khuẩn</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non;… </a:t>
            </a:r>
            <a:r>
              <a:rPr lang="en-US" sz="3450" b="1" dirty="0" err="1">
                <a:solidFill>
                  <a:srgbClr val="000000"/>
                </a:solidFill>
                <a:latin typeface="Arial" pitchFamily="34" charset="0"/>
              </a:rPr>
              <a:t>Mang</a:t>
            </a:r>
            <a:r>
              <a:rPr lang="en-US" sz="3450" b="1" dirty="0">
                <a:solidFill>
                  <a:srgbClr val="000000"/>
                </a:solidFill>
                <a:latin typeface="Arial" pitchFamily="34" charset="0"/>
              </a:rPr>
              <a:t> </a:t>
            </a:r>
            <a:r>
              <a:rPr lang="en-US" sz="3450" b="1" dirty="0" err="1">
                <a:solidFill>
                  <a:srgbClr val="000000"/>
                </a:solidFill>
                <a:latin typeface="Arial" pitchFamily="34" charset="0"/>
              </a:rPr>
              <a:t>thai</a:t>
            </a:r>
            <a:r>
              <a:rPr lang="en-US" sz="3450" b="1" dirty="0">
                <a:solidFill>
                  <a:srgbClr val="000000"/>
                </a:solidFill>
                <a:latin typeface="Arial" pitchFamily="34" charset="0"/>
              </a:rPr>
              <a:t> </a:t>
            </a:r>
            <a:r>
              <a:rPr lang="en-US" sz="3450" b="1" dirty="0" err="1">
                <a:solidFill>
                  <a:srgbClr val="000000"/>
                </a:solidFill>
                <a:latin typeface="Arial" pitchFamily="34" charset="0"/>
              </a:rPr>
              <a:t>và</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con ở </a:t>
            </a:r>
            <a:r>
              <a:rPr lang="en-US" sz="3450" b="1" dirty="0" err="1">
                <a:solidFill>
                  <a:srgbClr val="000000"/>
                </a:solidFill>
                <a:latin typeface="Arial" pitchFamily="34" charset="0"/>
              </a:rPr>
              <a:t>tuổi</a:t>
            </a:r>
            <a:r>
              <a:rPr lang="en-US" sz="3450" b="1" dirty="0">
                <a:solidFill>
                  <a:srgbClr val="000000"/>
                </a:solidFill>
                <a:latin typeface="Arial" pitchFamily="34" charset="0"/>
              </a:rPr>
              <a:t> </a:t>
            </a:r>
            <a:r>
              <a:rPr lang="en-US" sz="3450" b="1" dirty="0" err="1">
                <a:solidFill>
                  <a:srgbClr val="000000"/>
                </a:solidFill>
                <a:latin typeface="Arial" pitchFamily="34" charset="0"/>
              </a:rPr>
              <a:t>vị</a:t>
            </a:r>
            <a:r>
              <a:rPr lang="en-US" sz="3450" b="1" dirty="0">
                <a:solidFill>
                  <a:srgbClr val="000000"/>
                </a:solidFill>
                <a:latin typeface="Arial" pitchFamily="34" charset="0"/>
              </a:rPr>
              <a:t> </a:t>
            </a:r>
            <a:r>
              <a:rPr lang="en-US" sz="3450" b="1" dirty="0" err="1">
                <a:solidFill>
                  <a:srgbClr val="000000"/>
                </a:solidFill>
                <a:latin typeface="Arial" pitchFamily="34" charset="0"/>
              </a:rPr>
              <a:t>thành</a:t>
            </a:r>
            <a:r>
              <a:rPr lang="en-US" sz="3450" b="1" dirty="0">
                <a:solidFill>
                  <a:srgbClr val="000000"/>
                </a:solidFill>
                <a:latin typeface="Arial" pitchFamily="34" charset="0"/>
              </a:rPr>
              <a:t> </a:t>
            </a:r>
            <a:r>
              <a:rPr lang="en-US" sz="3450" b="1" dirty="0" err="1">
                <a:solidFill>
                  <a:srgbClr val="000000"/>
                </a:solidFill>
                <a:latin typeface="Arial" pitchFamily="34" charset="0"/>
              </a:rPr>
              <a:t>niên</a:t>
            </a:r>
            <a:r>
              <a:rPr lang="en-US" sz="3450" b="1" dirty="0">
                <a:solidFill>
                  <a:srgbClr val="000000"/>
                </a:solidFill>
                <a:latin typeface="Arial" pitchFamily="34" charset="0"/>
              </a:rPr>
              <a:t> </a:t>
            </a:r>
            <a:r>
              <a:rPr lang="en-US" sz="3450" b="1" dirty="0" err="1">
                <a:solidFill>
                  <a:srgbClr val="000000"/>
                </a:solidFill>
                <a:latin typeface="Arial" pitchFamily="34" charset="0"/>
              </a:rPr>
              <a:t>còn</a:t>
            </a:r>
            <a:r>
              <a:rPr lang="en-US" sz="3450" b="1" dirty="0">
                <a:solidFill>
                  <a:srgbClr val="000000"/>
                </a:solidFill>
                <a:latin typeface="Arial" pitchFamily="34" charset="0"/>
              </a:rPr>
              <a:t> </a:t>
            </a:r>
            <a:r>
              <a:rPr lang="en-US" sz="3450" b="1" dirty="0" err="1">
                <a:solidFill>
                  <a:srgbClr val="000000"/>
                </a:solidFill>
                <a:latin typeface="Arial" pitchFamily="34" charset="0"/>
              </a:rPr>
              <a:t>ảnh</a:t>
            </a:r>
            <a:r>
              <a:rPr lang="en-US" sz="3450" b="1" dirty="0">
                <a:solidFill>
                  <a:srgbClr val="000000"/>
                </a:solidFill>
                <a:latin typeface="Arial" pitchFamily="34" charset="0"/>
              </a:rPr>
              <a:t> </a:t>
            </a:r>
            <a:r>
              <a:rPr lang="en-US" sz="3450" b="1" dirty="0" err="1">
                <a:solidFill>
                  <a:srgbClr val="000000"/>
                </a:solidFill>
                <a:latin typeface="Arial" pitchFamily="34" charset="0"/>
              </a:rPr>
              <a:t>hưởng</a:t>
            </a:r>
            <a:r>
              <a:rPr lang="en-US" sz="3450" b="1" dirty="0">
                <a:solidFill>
                  <a:srgbClr val="000000"/>
                </a:solidFill>
                <a:latin typeface="Arial" pitchFamily="34" charset="0"/>
              </a:rPr>
              <a:t> </a:t>
            </a:r>
            <a:r>
              <a:rPr lang="en-US" sz="3450" b="1" dirty="0" err="1">
                <a:solidFill>
                  <a:srgbClr val="000000"/>
                </a:solidFill>
                <a:latin typeface="Arial" pitchFamily="34" charset="0"/>
              </a:rPr>
              <a:t>đến</a:t>
            </a:r>
            <a:r>
              <a:rPr lang="en-US" sz="3450" b="1" dirty="0">
                <a:solidFill>
                  <a:srgbClr val="000000"/>
                </a:solidFill>
                <a:latin typeface="Arial" pitchFamily="34" charset="0"/>
              </a:rPr>
              <a:t> </a:t>
            </a:r>
            <a:r>
              <a:rPr lang="en-US" sz="3450" b="1" dirty="0" err="1">
                <a:solidFill>
                  <a:srgbClr val="000000"/>
                </a:solidFill>
                <a:latin typeface="Arial" pitchFamily="34" charset="0"/>
              </a:rPr>
              <a:t>học</a:t>
            </a:r>
            <a:r>
              <a:rPr lang="en-US" sz="3450" b="1" dirty="0">
                <a:solidFill>
                  <a:srgbClr val="000000"/>
                </a:solidFill>
                <a:latin typeface="Arial" pitchFamily="34" charset="0"/>
              </a:rPr>
              <a:t> </a:t>
            </a:r>
            <a:r>
              <a:rPr lang="en-US" sz="3450" b="1" dirty="0" err="1">
                <a:solidFill>
                  <a:srgbClr val="000000"/>
                </a:solidFill>
                <a:latin typeface="Arial" pitchFamily="34" charset="0"/>
              </a:rPr>
              <a:t>tập</a:t>
            </a:r>
            <a:r>
              <a:rPr lang="en-US" sz="3450" b="1" dirty="0">
                <a:solidFill>
                  <a:srgbClr val="000000"/>
                </a:solidFill>
                <a:latin typeface="Arial" pitchFamily="34" charset="0"/>
              </a:rPr>
              <a:t>, </a:t>
            </a:r>
            <a:r>
              <a:rPr lang="en-US" sz="3450" b="1" dirty="0" err="1">
                <a:solidFill>
                  <a:srgbClr val="000000"/>
                </a:solidFill>
                <a:latin typeface="Arial" pitchFamily="34" charset="0"/>
              </a:rPr>
              <a:t>cơ</a:t>
            </a:r>
            <a:r>
              <a:rPr lang="en-US" sz="3450" b="1" dirty="0">
                <a:solidFill>
                  <a:srgbClr val="000000"/>
                </a:solidFill>
                <a:latin typeface="Arial" pitchFamily="34" charset="0"/>
              </a:rPr>
              <a:t> </a:t>
            </a:r>
            <a:r>
              <a:rPr lang="en-US" sz="3450" b="1" dirty="0" err="1">
                <a:solidFill>
                  <a:srgbClr val="000000"/>
                </a:solidFill>
                <a:latin typeface="Arial" pitchFamily="34" charset="0"/>
              </a:rPr>
              <a:t>hội</a:t>
            </a:r>
            <a:r>
              <a:rPr lang="en-US" sz="3450" b="1" dirty="0">
                <a:solidFill>
                  <a:srgbClr val="000000"/>
                </a:solidFill>
                <a:latin typeface="Arial" pitchFamily="34" charset="0"/>
              </a:rPr>
              <a:t> </a:t>
            </a:r>
            <a:r>
              <a:rPr lang="en-US" sz="3450" b="1" dirty="0" err="1">
                <a:solidFill>
                  <a:srgbClr val="000000"/>
                </a:solidFill>
                <a:latin typeface="Arial" pitchFamily="34" charset="0"/>
              </a:rPr>
              <a:t>phát</a:t>
            </a:r>
            <a:r>
              <a:rPr lang="en-US" sz="3450" b="1" dirty="0">
                <a:solidFill>
                  <a:srgbClr val="000000"/>
                </a:solidFill>
                <a:latin typeface="Arial" pitchFamily="34" charset="0"/>
              </a:rPr>
              <a:t> </a:t>
            </a:r>
            <a:r>
              <a:rPr lang="en-US" sz="3450" b="1" dirty="0" err="1">
                <a:solidFill>
                  <a:srgbClr val="000000"/>
                </a:solidFill>
                <a:latin typeface="Arial" pitchFamily="34" charset="0"/>
              </a:rPr>
              <a:t>triển</a:t>
            </a:r>
            <a:r>
              <a:rPr lang="en-US" sz="3450" b="1" dirty="0">
                <a:solidFill>
                  <a:srgbClr val="000000"/>
                </a:solidFill>
                <a:latin typeface="Arial" pitchFamily="34" charset="0"/>
              </a:rPr>
              <a:t> </a:t>
            </a:r>
            <a:r>
              <a:rPr lang="en-US" sz="3450" b="1" dirty="0" err="1">
                <a:solidFill>
                  <a:srgbClr val="000000"/>
                </a:solidFill>
                <a:latin typeface="Arial" pitchFamily="34" charset="0"/>
              </a:rPr>
              <a:t>của</a:t>
            </a:r>
            <a:r>
              <a:rPr lang="en-US" sz="3450" b="1" dirty="0">
                <a:solidFill>
                  <a:srgbClr val="000000"/>
                </a:solidFill>
                <a:latin typeface="Arial" pitchFamily="34" charset="0"/>
              </a:rPr>
              <a:t> </a:t>
            </a:r>
            <a:r>
              <a:rPr lang="en-US" sz="3450" b="1" dirty="0" err="1">
                <a:solidFill>
                  <a:srgbClr val="000000"/>
                </a:solidFill>
                <a:latin typeface="Arial" pitchFamily="34" charset="0"/>
              </a:rPr>
              <a:t>bản</a:t>
            </a:r>
            <a:r>
              <a:rPr lang="en-US" sz="3450" b="1" dirty="0">
                <a:solidFill>
                  <a:srgbClr val="000000"/>
                </a:solidFill>
                <a:latin typeface="Arial" pitchFamily="34" charset="0"/>
              </a:rPr>
              <a:t> </a:t>
            </a:r>
            <a:r>
              <a:rPr lang="en-US" sz="3450" b="1" dirty="0" err="1">
                <a:solidFill>
                  <a:srgbClr val="000000"/>
                </a:solidFill>
                <a:latin typeface="Arial" pitchFamily="34" charset="0"/>
              </a:rPr>
              <a:t>thân</a:t>
            </a:r>
            <a:r>
              <a:rPr lang="en-US" sz="3450" b="1" dirty="0">
                <a:solidFill>
                  <a:srgbClr val="000000"/>
                </a:solidFill>
                <a:latin typeface="Arial" pitchFamily="34" charset="0"/>
              </a:rPr>
              <a:t>,…</a:t>
            </a:r>
          </a:p>
        </p:txBody>
      </p:sp>
    </p:spTree>
    <p:extLst>
      <p:ext uri="{BB962C8B-B14F-4D97-AF65-F5344CB8AC3E}">
        <p14:creationId xmlns:p14="http://schemas.microsoft.com/office/powerpoint/2010/main" val="33997332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5" name="TextBox 5"/>
          <p:cNvSpPr txBox="1"/>
          <p:nvPr/>
        </p:nvSpPr>
        <p:spPr>
          <a:xfrm>
            <a:off x="1962063" y="431801"/>
            <a:ext cx="13091307" cy="628377"/>
          </a:xfrm>
          <a:prstGeom prst="rect">
            <a:avLst/>
          </a:prstGeom>
        </p:spPr>
        <p:txBody>
          <a:bodyPr lIns="0" tIns="0" rIns="0" bIns="0" rtlCol="0" anchor="t">
            <a:spAutoFit/>
          </a:bodyPr>
          <a:lstStyle/>
          <a:p>
            <a:pPr defTabSz="914172">
              <a:lnSpc>
                <a:spcPts val="4899"/>
              </a:lnSpc>
              <a:spcBef>
                <a:spcPct val="0"/>
              </a:spcBef>
            </a:pPr>
            <a:r>
              <a:rPr lang="en-US" sz="3000" b="1" dirty="0">
                <a:solidFill>
                  <a:srgbClr val="000000"/>
                </a:solidFill>
                <a:latin typeface="Arial" pitchFamily="34" charset="0"/>
              </a:rPr>
              <a:t>III. HIỆN TƯỢNG KINH NGUYỆT VÀ CÁC BIỆN PHÁP TRÁNH THAI</a:t>
            </a:r>
          </a:p>
        </p:txBody>
      </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6535366" y="15113"/>
            <a:ext cx="1735841" cy="1527938"/>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Freeform 14"/>
          <p:cNvSpPr/>
          <p:nvPr/>
        </p:nvSpPr>
        <p:spPr>
          <a:xfrm>
            <a:off x="1030816" y="7845901"/>
            <a:ext cx="7885682" cy="2262218"/>
          </a:xfrm>
          <a:custGeom>
            <a:avLst/>
            <a:gdLst/>
            <a:ahLst/>
            <a:cxnLst/>
            <a:rect l="l" t="t" r="r" b="b"/>
            <a:pathLst>
              <a:path w="7887735" h="2262218">
                <a:moveTo>
                  <a:pt x="0" y="0"/>
                </a:moveTo>
                <a:lnTo>
                  <a:pt x="7887735" y="0"/>
                </a:lnTo>
                <a:lnTo>
                  <a:pt x="7887735" y="2262217"/>
                </a:lnTo>
                <a:lnTo>
                  <a:pt x="0" y="2262217"/>
                </a:lnTo>
                <a:lnTo>
                  <a:pt x="0" y="0"/>
                </a:lnTo>
                <a:close/>
              </a:path>
            </a:pathLst>
          </a:custGeom>
          <a:blipFill>
            <a:blip r:embed="rId6"/>
            <a:stretch>
              <a:fillRect t="-66151" b="-66151"/>
            </a:stretch>
          </a:blipFill>
        </p:spPr>
      </p:sp>
      <p:sp>
        <p:nvSpPr>
          <p:cNvPr id="15" name="TextBox 15"/>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2. </a:t>
            </a:r>
            <a:r>
              <a:rPr lang="en-US" sz="3450" b="1" dirty="0" err="1">
                <a:solidFill>
                  <a:srgbClr val="000000"/>
                </a:solidFill>
                <a:latin typeface="Arial" pitchFamily="34" charset="0"/>
              </a:rPr>
              <a:t>Các</a:t>
            </a:r>
            <a:r>
              <a:rPr lang="en-US" sz="3450" b="1" dirty="0">
                <a:solidFill>
                  <a:srgbClr val="000000"/>
                </a:solidFill>
                <a:latin typeface="Arial" pitchFamily="34" charset="0"/>
              </a:rPr>
              <a:t> </a:t>
            </a:r>
            <a:r>
              <a:rPr lang="en-US" sz="3450" b="1" dirty="0" err="1">
                <a:solidFill>
                  <a:srgbClr val="000000"/>
                </a:solidFill>
                <a:latin typeface="Arial" pitchFamily="34" charset="0"/>
              </a:rPr>
              <a:t>biện</a:t>
            </a:r>
            <a:r>
              <a:rPr lang="en-US" sz="3450" b="1" dirty="0">
                <a:solidFill>
                  <a:srgbClr val="000000"/>
                </a:solidFill>
                <a:latin typeface="Arial" pitchFamily="34" charset="0"/>
              </a:rPr>
              <a:t> </a:t>
            </a:r>
            <a:r>
              <a:rPr lang="en-US" sz="3450" b="1" dirty="0" err="1">
                <a:solidFill>
                  <a:srgbClr val="000000"/>
                </a:solidFill>
                <a:latin typeface="Arial" pitchFamily="34" charset="0"/>
              </a:rPr>
              <a:t>pháp</a:t>
            </a:r>
            <a:r>
              <a:rPr lang="en-US" sz="3450" b="1" dirty="0">
                <a:solidFill>
                  <a:srgbClr val="000000"/>
                </a:solidFill>
                <a:latin typeface="Arial" pitchFamily="34" charset="0"/>
              </a:rPr>
              <a:t> </a:t>
            </a:r>
            <a:r>
              <a:rPr lang="en-US" sz="3450" b="1" dirty="0" err="1">
                <a:solidFill>
                  <a:srgbClr val="000000"/>
                </a:solidFill>
                <a:latin typeface="Arial" pitchFamily="34" charset="0"/>
              </a:rPr>
              <a:t>tránh</a:t>
            </a:r>
            <a:r>
              <a:rPr lang="en-US" sz="3450" b="1" dirty="0">
                <a:solidFill>
                  <a:srgbClr val="000000"/>
                </a:solidFill>
                <a:latin typeface="Arial" pitchFamily="34" charset="0"/>
              </a:rPr>
              <a:t> </a:t>
            </a:r>
            <a:r>
              <a:rPr lang="en-US" sz="3450" b="1" dirty="0" err="1">
                <a:solidFill>
                  <a:srgbClr val="000000"/>
                </a:solidFill>
                <a:latin typeface="Arial" pitchFamily="34" charset="0"/>
              </a:rPr>
              <a:t>thai</a:t>
            </a:r>
            <a:endParaRPr lang="en-US" sz="3450" b="1" dirty="0">
              <a:solidFill>
                <a:srgbClr val="000000"/>
              </a:solidFill>
              <a:latin typeface="Arial" pitchFamily="34" charset="0"/>
            </a:endParaRPr>
          </a:p>
        </p:txBody>
      </p:sp>
      <p:sp>
        <p:nvSpPr>
          <p:cNvPr id="16" name="TextBox 16"/>
          <p:cNvSpPr txBox="1"/>
          <p:nvPr/>
        </p:nvSpPr>
        <p:spPr>
          <a:xfrm>
            <a:off x="1030816" y="5124926"/>
            <a:ext cx="7885682" cy="2548390"/>
          </a:xfrm>
          <a:prstGeom prst="rect">
            <a:avLst/>
          </a:prstGeom>
        </p:spPr>
        <p:txBody>
          <a:bodyPr lIns="0" tIns="0" rIns="0" bIns="0" rtlCol="0" anchor="t">
            <a:spAutoFit/>
          </a:bodyPr>
          <a:lstStyle/>
          <a:p>
            <a:pPr algn="just" defTabSz="914172">
              <a:lnSpc>
                <a:spcPct val="120000"/>
              </a:lnSpc>
              <a:spcBef>
                <a:spcPct val="0"/>
              </a:spcBef>
            </a:pPr>
            <a:r>
              <a:rPr lang="en-US" sz="3450" i="1" dirty="0" err="1">
                <a:solidFill>
                  <a:srgbClr val="000000"/>
                </a:solidFill>
                <a:latin typeface="Arial" pitchFamily="34" charset="0"/>
              </a:rPr>
              <a:t>Ngoài</a:t>
            </a:r>
            <a:r>
              <a:rPr lang="en-US" sz="3450" i="1" dirty="0">
                <a:solidFill>
                  <a:srgbClr val="000000"/>
                </a:solidFill>
                <a:latin typeface="Arial" pitchFamily="34" charset="0"/>
              </a:rPr>
              <a:t> </a:t>
            </a:r>
            <a:r>
              <a:rPr lang="en-US" sz="3450" i="1" dirty="0" err="1">
                <a:solidFill>
                  <a:srgbClr val="000000"/>
                </a:solidFill>
                <a:latin typeface="Arial" pitchFamily="34" charset="0"/>
              </a:rPr>
              <a:t>ra</a:t>
            </a:r>
            <a:r>
              <a:rPr lang="en-US" sz="3450" i="1" dirty="0">
                <a:solidFill>
                  <a:srgbClr val="000000"/>
                </a:solidFill>
                <a:latin typeface="Arial" pitchFamily="34" charset="0"/>
              </a:rPr>
              <a:t>, </a:t>
            </a:r>
            <a:r>
              <a:rPr lang="en-US" sz="3450" i="1" dirty="0" err="1">
                <a:solidFill>
                  <a:srgbClr val="000000"/>
                </a:solidFill>
                <a:latin typeface="Arial" pitchFamily="34" charset="0"/>
              </a:rPr>
              <a:t>còn</a:t>
            </a:r>
            <a:r>
              <a:rPr lang="en-US" sz="3450" i="1" dirty="0">
                <a:solidFill>
                  <a:srgbClr val="000000"/>
                </a:solidFill>
                <a:latin typeface="Arial" pitchFamily="34" charset="0"/>
              </a:rPr>
              <a:t> </a:t>
            </a:r>
            <a:r>
              <a:rPr lang="en-US" sz="3450" i="1" dirty="0" err="1">
                <a:solidFill>
                  <a:srgbClr val="000000"/>
                </a:solidFill>
                <a:latin typeface="Arial" pitchFamily="34" charset="0"/>
              </a:rPr>
              <a:t>có</a:t>
            </a:r>
            <a:r>
              <a:rPr lang="en-US" sz="3450" i="1" dirty="0">
                <a:solidFill>
                  <a:srgbClr val="000000"/>
                </a:solidFill>
                <a:latin typeface="Arial" pitchFamily="34" charset="0"/>
              </a:rPr>
              <a:t> </a:t>
            </a:r>
            <a:r>
              <a:rPr lang="en-US" sz="3450" i="1" dirty="0" err="1">
                <a:solidFill>
                  <a:srgbClr val="000000"/>
                </a:solidFill>
                <a:latin typeface="Arial" pitchFamily="34" charset="0"/>
              </a:rPr>
              <a:t>nhiều</a:t>
            </a:r>
            <a:r>
              <a:rPr lang="en-US" sz="3450" i="1" dirty="0">
                <a:solidFill>
                  <a:srgbClr val="000000"/>
                </a:solidFill>
                <a:latin typeface="Arial" pitchFamily="34" charset="0"/>
              </a:rPr>
              <a:t> </a:t>
            </a:r>
            <a:r>
              <a:rPr lang="en-US" sz="3450" i="1" dirty="0" err="1">
                <a:solidFill>
                  <a:srgbClr val="000000"/>
                </a:solidFill>
                <a:latin typeface="Arial" pitchFamily="34" charset="0"/>
              </a:rPr>
              <a:t>biện</a:t>
            </a:r>
            <a:r>
              <a:rPr lang="en-US" sz="3450" i="1" dirty="0">
                <a:solidFill>
                  <a:srgbClr val="000000"/>
                </a:solidFill>
                <a:latin typeface="Arial" pitchFamily="34" charset="0"/>
              </a:rPr>
              <a:t> </a:t>
            </a:r>
            <a:r>
              <a:rPr lang="en-US" sz="3450" i="1" dirty="0" err="1">
                <a:solidFill>
                  <a:srgbClr val="000000"/>
                </a:solidFill>
                <a:latin typeface="Arial" pitchFamily="34" charset="0"/>
              </a:rPr>
              <a:t>pháp</a:t>
            </a:r>
            <a:r>
              <a:rPr lang="en-US" sz="3450" i="1" dirty="0">
                <a:solidFill>
                  <a:srgbClr val="000000"/>
                </a:solidFill>
                <a:latin typeface="Arial" pitchFamily="34" charset="0"/>
              </a:rPr>
              <a:t> </a:t>
            </a:r>
            <a:r>
              <a:rPr lang="en-US" sz="3450" i="1" dirty="0" err="1">
                <a:solidFill>
                  <a:srgbClr val="000000"/>
                </a:solidFill>
                <a:latin typeface="Arial" pitchFamily="34" charset="0"/>
              </a:rPr>
              <a:t>tránh</a:t>
            </a:r>
            <a:r>
              <a:rPr lang="en-US" sz="3450" i="1" dirty="0">
                <a:solidFill>
                  <a:srgbClr val="000000"/>
                </a:solidFill>
                <a:latin typeface="Arial" pitchFamily="34" charset="0"/>
              </a:rPr>
              <a:t> </a:t>
            </a:r>
            <a:r>
              <a:rPr lang="en-US" sz="3450" i="1" dirty="0" err="1">
                <a:solidFill>
                  <a:srgbClr val="000000"/>
                </a:solidFill>
                <a:latin typeface="Arial" pitchFamily="34" charset="0"/>
              </a:rPr>
              <a:t>thai</a:t>
            </a:r>
            <a:r>
              <a:rPr lang="en-US" sz="3450" i="1" dirty="0">
                <a:solidFill>
                  <a:srgbClr val="000000"/>
                </a:solidFill>
                <a:latin typeface="Arial" pitchFamily="34" charset="0"/>
              </a:rPr>
              <a:t> </a:t>
            </a:r>
            <a:r>
              <a:rPr lang="en-US" sz="3450" i="1" dirty="0" err="1">
                <a:solidFill>
                  <a:srgbClr val="000000"/>
                </a:solidFill>
                <a:latin typeface="Arial" pitchFamily="34" charset="0"/>
              </a:rPr>
              <a:t>có</a:t>
            </a:r>
            <a:r>
              <a:rPr lang="en-US" sz="3450" i="1" dirty="0">
                <a:solidFill>
                  <a:srgbClr val="000000"/>
                </a:solidFill>
                <a:latin typeface="Arial" pitchFamily="34" charset="0"/>
              </a:rPr>
              <a:t> </a:t>
            </a:r>
            <a:r>
              <a:rPr lang="en-US" sz="3450" i="1" dirty="0" err="1">
                <a:solidFill>
                  <a:srgbClr val="000000"/>
                </a:solidFill>
                <a:latin typeface="Arial" pitchFamily="34" charset="0"/>
              </a:rPr>
              <a:t>hiệu</a:t>
            </a:r>
            <a:r>
              <a:rPr lang="en-US" sz="3450" i="1" dirty="0">
                <a:solidFill>
                  <a:srgbClr val="000000"/>
                </a:solidFill>
                <a:latin typeface="Arial" pitchFamily="34" charset="0"/>
              </a:rPr>
              <a:t> </a:t>
            </a:r>
            <a:r>
              <a:rPr lang="en-US" sz="3450" i="1" dirty="0" err="1">
                <a:solidFill>
                  <a:srgbClr val="000000"/>
                </a:solidFill>
                <a:latin typeface="Arial" pitchFamily="34" charset="0"/>
              </a:rPr>
              <a:t>quả</a:t>
            </a:r>
            <a:r>
              <a:rPr lang="en-US" sz="3450" i="1" dirty="0">
                <a:solidFill>
                  <a:srgbClr val="000000"/>
                </a:solidFill>
                <a:latin typeface="Arial" pitchFamily="34" charset="0"/>
              </a:rPr>
              <a:t> </a:t>
            </a:r>
            <a:r>
              <a:rPr lang="en-US" sz="3450" i="1" dirty="0" err="1">
                <a:solidFill>
                  <a:srgbClr val="000000"/>
                </a:solidFill>
                <a:latin typeface="Arial" pitchFamily="34" charset="0"/>
              </a:rPr>
              <a:t>cao</a:t>
            </a:r>
            <a:r>
              <a:rPr lang="en-US" sz="3450" i="1" dirty="0">
                <a:solidFill>
                  <a:srgbClr val="000000"/>
                </a:solidFill>
                <a:latin typeface="Arial" pitchFamily="34" charset="0"/>
              </a:rPr>
              <a:t> </a:t>
            </a:r>
            <a:r>
              <a:rPr lang="en-US" sz="3450" i="1" dirty="0" err="1">
                <a:solidFill>
                  <a:srgbClr val="000000"/>
                </a:solidFill>
                <a:latin typeface="Arial" pitchFamily="34" charset="0"/>
              </a:rPr>
              <a:t>như</a:t>
            </a:r>
            <a:r>
              <a:rPr lang="en-US" sz="3450" i="1" dirty="0">
                <a:solidFill>
                  <a:srgbClr val="000000"/>
                </a:solidFill>
                <a:latin typeface="Arial" pitchFamily="34" charset="0"/>
              </a:rPr>
              <a:t> </a:t>
            </a:r>
            <a:r>
              <a:rPr lang="en-US" sz="3450" i="1" dirty="0" err="1">
                <a:solidFill>
                  <a:srgbClr val="000000"/>
                </a:solidFill>
                <a:latin typeface="Arial" pitchFamily="34" charset="0"/>
              </a:rPr>
              <a:t>thuốc</a:t>
            </a:r>
            <a:r>
              <a:rPr lang="en-US" sz="3450" i="1" dirty="0">
                <a:solidFill>
                  <a:srgbClr val="000000"/>
                </a:solidFill>
                <a:latin typeface="Arial" pitchFamily="34" charset="0"/>
              </a:rPr>
              <a:t> </a:t>
            </a:r>
            <a:r>
              <a:rPr lang="en-US" sz="3450" i="1" dirty="0" err="1">
                <a:solidFill>
                  <a:srgbClr val="000000"/>
                </a:solidFill>
                <a:latin typeface="Arial" pitchFamily="34" charset="0"/>
              </a:rPr>
              <a:t>viên</a:t>
            </a:r>
            <a:r>
              <a:rPr lang="en-US" sz="3450" i="1" dirty="0">
                <a:solidFill>
                  <a:srgbClr val="000000"/>
                </a:solidFill>
                <a:latin typeface="Arial" pitchFamily="34" charset="0"/>
              </a:rPr>
              <a:t> </a:t>
            </a:r>
            <a:r>
              <a:rPr lang="en-US" sz="3450" i="1" dirty="0" err="1">
                <a:solidFill>
                  <a:srgbClr val="000000"/>
                </a:solidFill>
                <a:latin typeface="Arial" pitchFamily="34" charset="0"/>
              </a:rPr>
              <a:t>tránh</a:t>
            </a:r>
            <a:r>
              <a:rPr lang="en-US" sz="3450" i="1" dirty="0">
                <a:solidFill>
                  <a:srgbClr val="000000"/>
                </a:solidFill>
                <a:latin typeface="Arial" pitchFamily="34" charset="0"/>
              </a:rPr>
              <a:t> </a:t>
            </a:r>
            <a:r>
              <a:rPr lang="en-US" sz="3450" i="1" dirty="0" err="1">
                <a:solidFill>
                  <a:srgbClr val="000000"/>
                </a:solidFill>
                <a:latin typeface="Arial" pitchFamily="34" charset="0"/>
              </a:rPr>
              <a:t>thai</a:t>
            </a:r>
            <a:r>
              <a:rPr lang="en-US" sz="3450" i="1" dirty="0">
                <a:solidFill>
                  <a:srgbClr val="000000"/>
                </a:solidFill>
                <a:latin typeface="Arial" pitchFamily="34" charset="0"/>
              </a:rPr>
              <a:t> </a:t>
            </a:r>
            <a:r>
              <a:rPr lang="en-US" sz="3450" i="1" dirty="0" err="1">
                <a:solidFill>
                  <a:srgbClr val="000000"/>
                </a:solidFill>
                <a:latin typeface="Arial" pitchFamily="34" charset="0"/>
              </a:rPr>
              <a:t>hàng</a:t>
            </a:r>
            <a:r>
              <a:rPr lang="en-US" sz="3450" i="1" dirty="0">
                <a:solidFill>
                  <a:srgbClr val="000000"/>
                </a:solidFill>
                <a:latin typeface="Arial" pitchFamily="34" charset="0"/>
              </a:rPr>
              <a:t> </a:t>
            </a:r>
            <a:r>
              <a:rPr lang="en-US" sz="3450" i="1" dirty="0" err="1">
                <a:solidFill>
                  <a:srgbClr val="000000"/>
                </a:solidFill>
                <a:latin typeface="Arial" pitchFamily="34" charset="0"/>
              </a:rPr>
              <a:t>ngày</a:t>
            </a:r>
            <a:r>
              <a:rPr lang="en-US" sz="3450" i="1" dirty="0">
                <a:solidFill>
                  <a:srgbClr val="000000"/>
                </a:solidFill>
                <a:latin typeface="Arial" pitchFamily="34" charset="0"/>
              </a:rPr>
              <a:t>, </a:t>
            </a:r>
            <a:r>
              <a:rPr lang="en-US" sz="3450" i="1" dirty="0" err="1">
                <a:solidFill>
                  <a:srgbClr val="000000"/>
                </a:solidFill>
                <a:latin typeface="Arial" pitchFamily="34" charset="0"/>
              </a:rPr>
              <a:t>thuốc</a:t>
            </a:r>
            <a:r>
              <a:rPr lang="en-US" sz="3450" i="1" dirty="0">
                <a:solidFill>
                  <a:srgbClr val="000000"/>
                </a:solidFill>
                <a:latin typeface="Arial" pitchFamily="34" charset="0"/>
              </a:rPr>
              <a:t> </a:t>
            </a:r>
            <a:r>
              <a:rPr lang="en-US" sz="3450" i="1" dirty="0" err="1">
                <a:solidFill>
                  <a:srgbClr val="000000"/>
                </a:solidFill>
                <a:latin typeface="Arial" pitchFamily="34" charset="0"/>
              </a:rPr>
              <a:t>tiêm</a:t>
            </a:r>
            <a:r>
              <a:rPr lang="en-US" sz="3450" i="1" dirty="0">
                <a:solidFill>
                  <a:srgbClr val="000000"/>
                </a:solidFill>
                <a:latin typeface="Arial" pitchFamily="34" charset="0"/>
              </a:rPr>
              <a:t> </a:t>
            </a:r>
            <a:r>
              <a:rPr lang="en-US" sz="3450" i="1" dirty="0" err="1">
                <a:solidFill>
                  <a:srgbClr val="000000"/>
                </a:solidFill>
                <a:latin typeface="Arial" pitchFamily="34" charset="0"/>
              </a:rPr>
              <a:t>tránh</a:t>
            </a:r>
            <a:r>
              <a:rPr lang="en-US" sz="3450" i="1" dirty="0">
                <a:solidFill>
                  <a:srgbClr val="000000"/>
                </a:solidFill>
                <a:latin typeface="Arial" pitchFamily="34" charset="0"/>
              </a:rPr>
              <a:t> </a:t>
            </a:r>
            <a:r>
              <a:rPr lang="en-US" sz="3450" i="1" dirty="0" err="1">
                <a:solidFill>
                  <a:srgbClr val="000000"/>
                </a:solidFill>
                <a:latin typeface="Arial" pitchFamily="34" charset="0"/>
              </a:rPr>
              <a:t>thai</a:t>
            </a:r>
            <a:r>
              <a:rPr lang="en-US" sz="3450" i="1" dirty="0">
                <a:solidFill>
                  <a:srgbClr val="000000"/>
                </a:solidFill>
                <a:latin typeface="Arial" pitchFamily="34" charset="0"/>
              </a:rPr>
              <a:t>, que </a:t>
            </a:r>
            <a:r>
              <a:rPr lang="en-US" sz="3450" i="1" dirty="0" err="1">
                <a:solidFill>
                  <a:srgbClr val="000000"/>
                </a:solidFill>
                <a:latin typeface="Arial" pitchFamily="34" charset="0"/>
              </a:rPr>
              <a:t>cấy</a:t>
            </a:r>
            <a:r>
              <a:rPr lang="en-US" sz="3450" i="1" dirty="0">
                <a:solidFill>
                  <a:srgbClr val="000000"/>
                </a:solidFill>
                <a:latin typeface="Arial" pitchFamily="34" charset="0"/>
              </a:rPr>
              <a:t> </a:t>
            </a:r>
            <a:r>
              <a:rPr lang="en-US" sz="3450" i="1" dirty="0" err="1">
                <a:solidFill>
                  <a:srgbClr val="000000"/>
                </a:solidFill>
                <a:latin typeface="Arial" pitchFamily="34" charset="0"/>
              </a:rPr>
              <a:t>tránh</a:t>
            </a:r>
            <a:r>
              <a:rPr lang="en-US" sz="3450" i="1" dirty="0">
                <a:solidFill>
                  <a:srgbClr val="000000"/>
                </a:solidFill>
                <a:latin typeface="Arial" pitchFamily="34" charset="0"/>
              </a:rPr>
              <a:t> </a:t>
            </a:r>
            <a:r>
              <a:rPr lang="en-US" sz="3450" i="1" dirty="0" err="1">
                <a:solidFill>
                  <a:srgbClr val="000000"/>
                </a:solidFill>
                <a:latin typeface="Arial" pitchFamily="34" charset="0"/>
              </a:rPr>
              <a:t>thai</a:t>
            </a:r>
            <a:r>
              <a:rPr lang="en-US" sz="3450" i="1" dirty="0">
                <a:solidFill>
                  <a:srgbClr val="000000"/>
                </a:solidFill>
                <a:latin typeface="Arial" pitchFamily="34" charset="0"/>
              </a:rPr>
              <a:t>,...</a:t>
            </a:r>
          </a:p>
        </p:txBody>
      </p:sp>
      <p:sp>
        <p:nvSpPr>
          <p:cNvPr id="17" name="Freeform 10"/>
          <p:cNvSpPr/>
          <p:nvPr/>
        </p:nvSpPr>
        <p:spPr>
          <a:xfrm>
            <a:off x="1030815" y="2423499"/>
            <a:ext cx="16226373" cy="2595447"/>
          </a:xfrm>
          <a:custGeom>
            <a:avLst/>
            <a:gdLst/>
            <a:ahLst/>
            <a:cxnLst/>
            <a:rect l="l" t="t" r="r" b="b"/>
            <a:pathLst>
              <a:path w="4274726" h="611180">
                <a:moveTo>
                  <a:pt x="0" y="0"/>
                </a:moveTo>
                <a:lnTo>
                  <a:pt x="4274726" y="0"/>
                </a:lnTo>
                <a:lnTo>
                  <a:pt x="4274726" y="611180"/>
                </a:lnTo>
                <a:lnTo>
                  <a:pt x="0" y="611180"/>
                </a:lnTo>
                <a:close/>
              </a:path>
            </a:pathLst>
          </a:custGeom>
          <a:gradFill rotWithShape="1">
            <a:gsLst>
              <a:gs pos="0">
                <a:srgbClr val="FFF7AD">
                  <a:alpha val="100000"/>
                </a:srgbClr>
              </a:gs>
              <a:gs pos="100000">
                <a:srgbClr val="FFA9F9">
                  <a:alpha val="100000"/>
                </a:srgbClr>
              </a:gs>
            </a:gsLst>
            <a:lin ang="0"/>
          </a:gradFill>
        </p:spPr>
      </p:sp>
      <p:sp>
        <p:nvSpPr>
          <p:cNvPr id="18" name="TextBox 12"/>
          <p:cNvSpPr txBox="1"/>
          <p:nvPr/>
        </p:nvSpPr>
        <p:spPr>
          <a:xfrm>
            <a:off x="1257301" y="2635112"/>
            <a:ext cx="15588896" cy="2123658"/>
          </a:xfrm>
          <a:prstGeom prst="rect">
            <a:avLst/>
          </a:prstGeom>
        </p:spPr>
        <p:txBody>
          <a:bodyPr lIns="0" tIns="0" rIns="0" bIns="0" rtlCol="0" anchor="t">
            <a:spAutoFit/>
          </a:bodyPr>
          <a:lstStyle/>
          <a:p>
            <a:pPr algn="just" defTabSz="914172">
              <a:spcBef>
                <a:spcPct val="0"/>
              </a:spcBef>
            </a:pPr>
            <a:r>
              <a:rPr lang="en-US" sz="3450" b="1" dirty="0" err="1">
                <a:solidFill>
                  <a:srgbClr val="000000"/>
                </a:solidFill>
                <a:latin typeface="Arial" pitchFamily="34" charset="0"/>
              </a:rPr>
              <a:t>Mang</a:t>
            </a:r>
            <a:r>
              <a:rPr lang="en-US" sz="3450" b="1" dirty="0">
                <a:solidFill>
                  <a:srgbClr val="000000"/>
                </a:solidFill>
                <a:latin typeface="Arial" pitchFamily="34" charset="0"/>
              </a:rPr>
              <a:t> </a:t>
            </a:r>
            <a:r>
              <a:rPr lang="en-US" sz="3450" b="1" dirty="0" err="1">
                <a:solidFill>
                  <a:srgbClr val="000000"/>
                </a:solidFill>
                <a:latin typeface="Arial" pitchFamily="34" charset="0"/>
              </a:rPr>
              <a:t>thai</a:t>
            </a:r>
            <a:r>
              <a:rPr lang="en-US" sz="3450" b="1" dirty="0">
                <a:solidFill>
                  <a:srgbClr val="000000"/>
                </a:solidFill>
                <a:latin typeface="Arial" pitchFamily="34" charset="0"/>
              </a:rPr>
              <a:t> </a:t>
            </a:r>
            <a:r>
              <a:rPr lang="en-US" sz="3450" b="1" dirty="0" err="1">
                <a:solidFill>
                  <a:srgbClr val="000000"/>
                </a:solidFill>
                <a:latin typeface="Arial" pitchFamily="34" charset="0"/>
              </a:rPr>
              <a:t>ngoài</a:t>
            </a:r>
            <a:r>
              <a:rPr lang="en-US" sz="3450" b="1" dirty="0">
                <a:solidFill>
                  <a:srgbClr val="000000"/>
                </a:solidFill>
                <a:latin typeface="Arial" pitchFamily="34" charset="0"/>
              </a:rPr>
              <a:t> ý </a:t>
            </a:r>
            <a:r>
              <a:rPr lang="en-US" sz="3450" b="1" dirty="0" err="1">
                <a:solidFill>
                  <a:srgbClr val="000000"/>
                </a:solidFill>
                <a:latin typeface="Arial" pitchFamily="34" charset="0"/>
              </a:rPr>
              <a:t>muốn</a:t>
            </a:r>
            <a:r>
              <a:rPr lang="en-US" sz="3450" b="1" dirty="0">
                <a:solidFill>
                  <a:srgbClr val="000000"/>
                </a:solidFill>
                <a:latin typeface="Arial" pitchFamily="34" charset="0"/>
              </a:rPr>
              <a:t>, </a:t>
            </a:r>
            <a:r>
              <a:rPr lang="en-US" sz="3450" b="1" dirty="0" err="1">
                <a:solidFill>
                  <a:srgbClr val="000000"/>
                </a:solidFill>
                <a:latin typeface="Arial" pitchFamily="34" charset="0"/>
              </a:rPr>
              <a:t>đặc</a:t>
            </a:r>
            <a:r>
              <a:rPr lang="en-US" sz="3450" b="1" dirty="0">
                <a:solidFill>
                  <a:srgbClr val="000000"/>
                </a:solidFill>
                <a:latin typeface="Arial" pitchFamily="34" charset="0"/>
              </a:rPr>
              <a:t> </a:t>
            </a:r>
            <a:r>
              <a:rPr lang="en-US" sz="3450" b="1" dirty="0" err="1">
                <a:solidFill>
                  <a:srgbClr val="000000"/>
                </a:solidFill>
                <a:latin typeface="Arial" pitchFamily="34" charset="0"/>
              </a:rPr>
              <a:t>biệt</a:t>
            </a:r>
            <a:r>
              <a:rPr lang="en-US" sz="3450" b="1" dirty="0">
                <a:solidFill>
                  <a:srgbClr val="000000"/>
                </a:solidFill>
                <a:latin typeface="Arial" pitchFamily="34" charset="0"/>
              </a:rPr>
              <a:t> </a:t>
            </a:r>
            <a:r>
              <a:rPr lang="en-US" sz="3450" b="1" dirty="0" err="1">
                <a:solidFill>
                  <a:srgbClr val="000000"/>
                </a:solidFill>
                <a:latin typeface="Arial" pitchFamily="34" charset="0"/>
              </a:rPr>
              <a:t>là</a:t>
            </a:r>
            <a:r>
              <a:rPr lang="en-US" sz="3450" b="1" dirty="0">
                <a:solidFill>
                  <a:srgbClr val="000000"/>
                </a:solidFill>
                <a:latin typeface="Arial" pitchFamily="34" charset="0"/>
              </a:rPr>
              <a:t> ở </a:t>
            </a:r>
            <a:r>
              <a:rPr lang="en-US" sz="3450" b="1" dirty="0" err="1">
                <a:solidFill>
                  <a:srgbClr val="000000"/>
                </a:solidFill>
                <a:latin typeface="Arial" pitchFamily="34" charset="0"/>
              </a:rPr>
              <a:t>lứa</a:t>
            </a:r>
            <a:r>
              <a:rPr lang="en-US" sz="3450" b="1" dirty="0">
                <a:solidFill>
                  <a:srgbClr val="000000"/>
                </a:solidFill>
                <a:latin typeface="Arial" pitchFamily="34" charset="0"/>
              </a:rPr>
              <a:t> </a:t>
            </a:r>
            <a:r>
              <a:rPr lang="en-US" sz="3450" b="1" dirty="0" err="1">
                <a:solidFill>
                  <a:srgbClr val="000000"/>
                </a:solidFill>
                <a:latin typeface="Arial" pitchFamily="34" charset="0"/>
              </a:rPr>
              <a:t>tuổi</a:t>
            </a:r>
            <a:r>
              <a:rPr lang="en-US" sz="3450" b="1" dirty="0">
                <a:solidFill>
                  <a:srgbClr val="000000"/>
                </a:solidFill>
                <a:latin typeface="Arial" pitchFamily="34" charset="0"/>
              </a:rPr>
              <a:t> </a:t>
            </a:r>
            <a:r>
              <a:rPr lang="en-US" sz="3450" b="1" dirty="0" err="1">
                <a:solidFill>
                  <a:srgbClr val="000000"/>
                </a:solidFill>
                <a:latin typeface="Arial" pitchFamily="34" charset="0"/>
              </a:rPr>
              <a:t>vị</a:t>
            </a:r>
            <a:r>
              <a:rPr lang="en-US" sz="3450" b="1" dirty="0">
                <a:solidFill>
                  <a:srgbClr val="000000"/>
                </a:solidFill>
                <a:latin typeface="Arial" pitchFamily="34" charset="0"/>
              </a:rPr>
              <a:t> </a:t>
            </a:r>
            <a:r>
              <a:rPr lang="en-US" sz="3450" b="1" dirty="0" err="1">
                <a:solidFill>
                  <a:srgbClr val="000000"/>
                </a:solidFill>
                <a:latin typeface="Arial" pitchFamily="34" charset="0"/>
              </a:rPr>
              <a:t>thành</a:t>
            </a:r>
            <a:r>
              <a:rPr lang="en-US" sz="3450" b="1" dirty="0">
                <a:solidFill>
                  <a:srgbClr val="000000"/>
                </a:solidFill>
                <a:latin typeface="Arial" pitchFamily="34" charset="0"/>
              </a:rPr>
              <a:t> </a:t>
            </a:r>
            <a:r>
              <a:rPr lang="en-US" sz="3450" b="1" dirty="0" err="1">
                <a:solidFill>
                  <a:srgbClr val="000000"/>
                </a:solidFill>
                <a:latin typeface="Arial" pitchFamily="34" charset="0"/>
              </a:rPr>
              <a:t>niên</a:t>
            </a:r>
            <a:r>
              <a:rPr lang="en-US" sz="3450" b="1" dirty="0">
                <a:solidFill>
                  <a:srgbClr val="000000"/>
                </a:solidFill>
                <a:latin typeface="Arial" pitchFamily="34" charset="0"/>
              </a:rPr>
              <a:t> </a:t>
            </a:r>
            <a:r>
              <a:rPr lang="en-US" sz="3450" b="1" dirty="0" err="1">
                <a:solidFill>
                  <a:srgbClr val="000000"/>
                </a:solidFill>
                <a:latin typeface="Arial" pitchFamily="34" charset="0"/>
              </a:rPr>
              <a:t>sẽ</a:t>
            </a:r>
            <a:r>
              <a:rPr lang="en-US" sz="3450" b="1" dirty="0">
                <a:solidFill>
                  <a:srgbClr val="000000"/>
                </a:solidFill>
                <a:latin typeface="Arial" pitchFamily="34" charset="0"/>
              </a:rPr>
              <a:t> </a:t>
            </a:r>
            <a:r>
              <a:rPr lang="en-US" sz="3450" b="1" dirty="0" err="1">
                <a:solidFill>
                  <a:srgbClr val="000000"/>
                </a:solidFill>
                <a:latin typeface="Arial" pitchFamily="34" charset="0"/>
              </a:rPr>
              <a:t>gặp</a:t>
            </a:r>
            <a:r>
              <a:rPr lang="en-US" sz="3450" b="1" dirty="0">
                <a:solidFill>
                  <a:srgbClr val="000000"/>
                </a:solidFill>
                <a:latin typeface="Arial" pitchFamily="34" charset="0"/>
              </a:rPr>
              <a:t> </a:t>
            </a:r>
            <a:r>
              <a:rPr lang="en-US" sz="3450" b="1" dirty="0" err="1">
                <a:solidFill>
                  <a:srgbClr val="000000"/>
                </a:solidFill>
                <a:latin typeface="Arial" pitchFamily="34" charset="0"/>
              </a:rPr>
              <a:t>rất</a:t>
            </a:r>
            <a:r>
              <a:rPr lang="en-US" sz="3450" b="1" dirty="0">
                <a:solidFill>
                  <a:srgbClr val="000000"/>
                </a:solidFill>
                <a:latin typeface="Arial" pitchFamily="34" charset="0"/>
              </a:rPr>
              <a:t> </a:t>
            </a:r>
            <a:r>
              <a:rPr lang="en-US" sz="3450" b="1" dirty="0" err="1">
                <a:solidFill>
                  <a:srgbClr val="000000"/>
                </a:solidFill>
                <a:latin typeface="Arial" pitchFamily="34" charset="0"/>
              </a:rPr>
              <a:t>nhiều</a:t>
            </a:r>
            <a:r>
              <a:rPr lang="en-US" sz="3450" b="1" dirty="0">
                <a:solidFill>
                  <a:srgbClr val="000000"/>
                </a:solidFill>
                <a:latin typeface="Arial" pitchFamily="34" charset="0"/>
              </a:rPr>
              <a:t> </a:t>
            </a:r>
            <a:r>
              <a:rPr lang="en-US" sz="3450" b="1" dirty="0" err="1">
                <a:solidFill>
                  <a:srgbClr val="000000"/>
                </a:solidFill>
                <a:latin typeface="Arial" pitchFamily="34" charset="0"/>
              </a:rPr>
              <a:t>nguy</a:t>
            </a:r>
            <a:r>
              <a:rPr lang="en-US" sz="3450" b="1" dirty="0">
                <a:solidFill>
                  <a:srgbClr val="000000"/>
                </a:solidFill>
                <a:latin typeface="Arial" pitchFamily="34" charset="0"/>
              </a:rPr>
              <a:t> </a:t>
            </a:r>
            <a:r>
              <a:rPr lang="en-US" sz="3450" b="1" dirty="0" err="1">
                <a:solidFill>
                  <a:srgbClr val="000000"/>
                </a:solidFill>
                <a:latin typeface="Arial" pitchFamily="34" charset="0"/>
              </a:rPr>
              <a:t>cơ</a:t>
            </a:r>
            <a:r>
              <a:rPr lang="en-US" sz="3450" b="1" dirty="0">
                <a:solidFill>
                  <a:srgbClr val="000000"/>
                </a:solidFill>
                <a:latin typeface="Arial" pitchFamily="34" charset="0"/>
              </a:rPr>
              <a:t> </a:t>
            </a:r>
            <a:r>
              <a:rPr lang="en-US" sz="3450" b="1" dirty="0" err="1">
                <a:solidFill>
                  <a:srgbClr val="000000"/>
                </a:solidFill>
                <a:latin typeface="Arial" pitchFamily="34" charset="0"/>
              </a:rPr>
              <a:t>như</a:t>
            </a:r>
            <a:r>
              <a:rPr lang="en-US" sz="3450" b="1" dirty="0">
                <a:solidFill>
                  <a:srgbClr val="000000"/>
                </a:solidFill>
                <a:latin typeface="Arial" pitchFamily="34" charset="0"/>
              </a:rPr>
              <a:t> </a:t>
            </a:r>
            <a:r>
              <a:rPr lang="en-US" sz="3450" b="1" dirty="0" err="1">
                <a:solidFill>
                  <a:srgbClr val="000000"/>
                </a:solidFill>
                <a:latin typeface="Arial" pitchFamily="34" charset="0"/>
              </a:rPr>
              <a:t>tỉ</a:t>
            </a:r>
            <a:r>
              <a:rPr lang="en-US" sz="3450" b="1" dirty="0">
                <a:solidFill>
                  <a:srgbClr val="000000"/>
                </a:solidFill>
                <a:latin typeface="Arial" pitchFamily="34" charset="0"/>
              </a:rPr>
              <a:t> </a:t>
            </a:r>
            <a:r>
              <a:rPr lang="en-US" sz="3450" b="1" dirty="0" err="1">
                <a:solidFill>
                  <a:srgbClr val="000000"/>
                </a:solidFill>
                <a:latin typeface="Arial" pitchFamily="34" charset="0"/>
              </a:rPr>
              <a:t>lệ</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non </a:t>
            </a:r>
            <a:r>
              <a:rPr lang="en-US" sz="3450" b="1" dirty="0" err="1">
                <a:solidFill>
                  <a:srgbClr val="000000"/>
                </a:solidFill>
                <a:latin typeface="Arial" pitchFamily="34" charset="0"/>
              </a:rPr>
              <a:t>và</a:t>
            </a:r>
            <a:r>
              <a:rPr lang="en-US" sz="3450" b="1" dirty="0">
                <a:solidFill>
                  <a:srgbClr val="000000"/>
                </a:solidFill>
                <a:latin typeface="Arial" pitchFamily="34" charset="0"/>
              </a:rPr>
              <a:t> </a:t>
            </a:r>
            <a:r>
              <a:rPr lang="en-US" sz="3450" b="1" dirty="0" err="1">
                <a:solidFill>
                  <a:srgbClr val="000000"/>
                </a:solidFill>
                <a:latin typeface="Arial" pitchFamily="34" charset="0"/>
              </a:rPr>
              <a:t>sẩy</a:t>
            </a:r>
            <a:r>
              <a:rPr lang="en-US" sz="3450" b="1" dirty="0">
                <a:solidFill>
                  <a:srgbClr val="000000"/>
                </a:solidFill>
                <a:latin typeface="Arial" pitchFamily="34" charset="0"/>
              </a:rPr>
              <a:t> </a:t>
            </a:r>
            <a:r>
              <a:rPr lang="en-US" sz="3450" b="1" dirty="0" err="1">
                <a:solidFill>
                  <a:srgbClr val="000000"/>
                </a:solidFill>
                <a:latin typeface="Arial" pitchFamily="34" charset="0"/>
              </a:rPr>
              <a:t>thai</a:t>
            </a:r>
            <a:r>
              <a:rPr lang="en-US" sz="3450" b="1" dirty="0">
                <a:solidFill>
                  <a:srgbClr val="000000"/>
                </a:solidFill>
                <a:latin typeface="Arial" pitchFamily="34" charset="0"/>
              </a:rPr>
              <a:t> </a:t>
            </a:r>
            <a:r>
              <a:rPr lang="en-US" sz="3450" b="1" dirty="0" err="1">
                <a:solidFill>
                  <a:srgbClr val="000000"/>
                </a:solidFill>
                <a:latin typeface="Arial" pitchFamily="34" charset="0"/>
              </a:rPr>
              <a:t>cao</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con </a:t>
            </a:r>
            <a:r>
              <a:rPr lang="en-US" sz="3450" b="1" dirty="0" err="1">
                <a:solidFill>
                  <a:srgbClr val="000000"/>
                </a:solidFill>
                <a:latin typeface="Arial" pitchFamily="34" charset="0"/>
              </a:rPr>
              <a:t>bị</a:t>
            </a:r>
            <a:r>
              <a:rPr lang="en-US" sz="3450" b="1" dirty="0">
                <a:solidFill>
                  <a:srgbClr val="000000"/>
                </a:solidFill>
                <a:latin typeface="Arial" pitchFamily="34" charset="0"/>
              </a:rPr>
              <a:t> </a:t>
            </a:r>
            <a:r>
              <a:rPr lang="en-US" sz="3450" b="1" dirty="0" err="1">
                <a:solidFill>
                  <a:srgbClr val="000000"/>
                </a:solidFill>
                <a:latin typeface="Arial" pitchFamily="34" charset="0"/>
              </a:rPr>
              <a:t>sót</a:t>
            </a:r>
            <a:r>
              <a:rPr lang="en-US" sz="3450" b="1" dirty="0">
                <a:solidFill>
                  <a:srgbClr val="000000"/>
                </a:solidFill>
                <a:latin typeface="Arial" pitchFamily="34" charset="0"/>
              </a:rPr>
              <a:t> </a:t>
            </a:r>
            <a:r>
              <a:rPr lang="en-US" sz="3450" b="1" dirty="0" err="1">
                <a:solidFill>
                  <a:srgbClr val="000000"/>
                </a:solidFill>
                <a:latin typeface="Arial" pitchFamily="34" charset="0"/>
              </a:rPr>
              <a:t>nhau</a:t>
            </a:r>
            <a:r>
              <a:rPr lang="en-US" sz="3450" b="1" dirty="0">
                <a:solidFill>
                  <a:srgbClr val="000000"/>
                </a:solidFill>
                <a:latin typeface="Arial" pitchFamily="34" charset="0"/>
              </a:rPr>
              <a:t>, bang </a:t>
            </a:r>
            <a:r>
              <a:rPr lang="en-US" sz="3450" b="1" dirty="0" err="1">
                <a:solidFill>
                  <a:srgbClr val="000000"/>
                </a:solidFill>
                <a:latin typeface="Arial" pitchFamily="34" charset="0"/>
              </a:rPr>
              <a:t>huyết</a:t>
            </a:r>
            <a:r>
              <a:rPr lang="en-US" sz="3450" b="1" dirty="0">
                <a:solidFill>
                  <a:srgbClr val="000000"/>
                </a:solidFill>
                <a:latin typeface="Arial" pitchFamily="34" charset="0"/>
              </a:rPr>
              <a:t>, </a:t>
            </a:r>
            <a:r>
              <a:rPr lang="en-US" sz="3450" b="1" dirty="0" err="1">
                <a:solidFill>
                  <a:srgbClr val="000000"/>
                </a:solidFill>
                <a:latin typeface="Arial" pitchFamily="34" charset="0"/>
              </a:rPr>
              <a:t>nhiễm</a:t>
            </a:r>
            <a:r>
              <a:rPr lang="en-US" sz="3450" b="1" dirty="0">
                <a:solidFill>
                  <a:srgbClr val="000000"/>
                </a:solidFill>
                <a:latin typeface="Arial" pitchFamily="34" charset="0"/>
              </a:rPr>
              <a:t> </a:t>
            </a:r>
            <a:r>
              <a:rPr lang="en-US" sz="3450" b="1" dirty="0" err="1">
                <a:solidFill>
                  <a:srgbClr val="000000"/>
                </a:solidFill>
                <a:latin typeface="Arial" pitchFamily="34" charset="0"/>
              </a:rPr>
              <a:t>khuẩn</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non;… </a:t>
            </a:r>
            <a:r>
              <a:rPr lang="en-US" sz="3450" b="1" dirty="0" err="1">
                <a:solidFill>
                  <a:srgbClr val="000000"/>
                </a:solidFill>
                <a:latin typeface="Arial" pitchFamily="34" charset="0"/>
              </a:rPr>
              <a:t>Mang</a:t>
            </a:r>
            <a:r>
              <a:rPr lang="en-US" sz="3450" b="1" dirty="0">
                <a:solidFill>
                  <a:srgbClr val="000000"/>
                </a:solidFill>
                <a:latin typeface="Arial" pitchFamily="34" charset="0"/>
              </a:rPr>
              <a:t> </a:t>
            </a:r>
            <a:r>
              <a:rPr lang="en-US" sz="3450" b="1" dirty="0" err="1">
                <a:solidFill>
                  <a:srgbClr val="000000"/>
                </a:solidFill>
                <a:latin typeface="Arial" pitchFamily="34" charset="0"/>
              </a:rPr>
              <a:t>thai</a:t>
            </a:r>
            <a:r>
              <a:rPr lang="en-US" sz="3450" b="1" dirty="0">
                <a:solidFill>
                  <a:srgbClr val="000000"/>
                </a:solidFill>
                <a:latin typeface="Arial" pitchFamily="34" charset="0"/>
              </a:rPr>
              <a:t> </a:t>
            </a:r>
            <a:r>
              <a:rPr lang="en-US" sz="3450" b="1" dirty="0" err="1">
                <a:solidFill>
                  <a:srgbClr val="000000"/>
                </a:solidFill>
                <a:latin typeface="Arial" pitchFamily="34" charset="0"/>
              </a:rPr>
              <a:t>và</a:t>
            </a:r>
            <a:r>
              <a:rPr lang="en-US" sz="3450" b="1" dirty="0">
                <a:solidFill>
                  <a:srgbClr val="000000"/>
                </a:solidFill>
                <a:latin typeface="Arial" pitchFamily="34" charset="0"/>
              </a:rPr>
              <a:t> </a:t>
            </a:r>
            <a:r>
              <a:rPr lang="en-US" sz="3450" b="1" dirty="0" err="1">
                <a:solidFill>
                  <a:srgbClr val="000000"/>
                </a:solidFill>
                <a:latin typeface="Arial" pitchFamily="34" charset="0"/>
              </a:rPr>
              <a:t>sinh</a:t>
            </a:r>
            <a:r>
              <a:rPr lang="en-US" sz="3450" b="1" dirty="0">
                <a:solidFill>
                  <a:srgbClr val="000000"/>
                </a:solidFill>
                <a:latin typeface="Arial" pitchFamily="34" charset="0"/>
              </a:rPr>
              <a:t> con ở </a:t>
            </a:r>
            <a:r>
              <a:rPr lang="en-US" sz="3450" b="1" dirty="0" err="1">
                <a:solidFill>
                  <a:srgbClr val="000000"/>
                </a:solidFill>
                <a:latin typeface="Arial" pitchFamily="34" charset="0"/>
              </a:rPr>
              <a:t>tuổi</a:t>
            </a:r>
            <a:r>
              <a:rPr lang="en-US" sz="3450" b="1" dirty="0">
                <a:solidFill>
                  <a:srgbClr val="000000"/>
                </a:solidFill>
                <a:latin typeface="Arial" pitchFamily="34" charset="0"/>
              </a:rPr>
              <a:t> </a:t>
            </a:r>
            <a:r>
              <a:rPr lang="en-US" sz="3450" b="1" dirty="0" err="1">
                <a:solidFill>
                  <a:srgbClr val="000000"/>
                </a:solidFill>
                <a:latin typeface="Arial" pitchFamily="34" charset="0"/>
              </a:rPr>
              <a:t>vị</a:t>
            </a:r>
            <a:r>
              <a:rPr lang="en-US" sz="3450" b="1" dirty="0">
                <a:solidFill>
                  <a:srgbClr val="000000"/>
                </a:solidFill>
                <a:latin typeface="Arial" pitchFamily="34" charset="0"/>
              </a:rPr>
              <a:t> </a:t>
            </a:r>
            <a:r>
              <a:rPr lang="en-US" sz="3450" b="1" dirty="0" err="1">
                <a:solidFill>
                  <a:srgbClr val="000000"/>
                </a:solidFill>
                <a:latin typeface="Arial" pitchFamily="34" charset="0"/>
              </a:rPr>
              <a:t>thành</a:t>
            </a:r>
            <a:r>
              <a:rPr lang="en-US" sz="3450" b="1" dirty="0">
                <a:solidFill>
                  <a:srgbClr val="000000"/>
                </a:solidFill>
                <a:latin typeface="Arial" pitchFamily="34" charset="0"/>
              </a:rPr>
              <a:t> </a:t>
            </a:r>
            <a:r>
              <a:rPr lang="en-US" sz="3450" b="1" dirty="0" err="1">
                <a:solidFill>
                  <a:srgbClr val="000000"/>
                </a:solidFill>
                <a:latin typeface="Arial" pitchFamily="34" charset="0"/>
              </a:rPr>
              <a:t>niên</a:t>
            </a:r>
            <a:r>
              <a:rPr lang="en-US" sz="3450" b="1" dirty="0">
                <a:solidFill>
                  <a:srgbClr val="000000"/>
                </a:solidFill>
                <a:latin typeface="Arial" pitchFamily="34" charset="0"/>
              </a:rPr>
              <a:t> </a:t>
            </a:r>
            <a:r>
              <a:rPr lang="en-US" sz="3450" b="1" dirty="0" err="1">
                <a:solidFill>
                  <a:srgbClr val="000000"/>
                </a:solidFill>
                <a:latin typeface="Arial" pitchFamily="34" charset="0"/>
              </a:rPr>
              <a:t>còn</a:t>
            </a:r>
            <a:r>
              <a:rPr lang="en-US" sz="3450" b="1" dirty="0">
                <a:solidFill>
                  <a:srgbClr val="000000"/>
                </a:solidFill>
                <a:latin typeface="Arial" pitchFamily="34" charset="0"/>
              </a:rPr>
              <a:t> </a:t>
            </a:r>
            <a:r>
              <a:rPr lang="en-US" sz="3450" b="1" dirty="0" err="1">
                <a:solidFill>
                  <a:srgbClr val="000000"/>
                </a:solidFill>
                <a:latin typeface="Arial" pitchFamily="34" charset="0"/>
              </a:rPr>
              <a:t>ảnh</a:t>
            </a:r>
            <a:r>
              <a:rPr lang="en-US" sz="3450" b="1" dirty="0">
                <a:solidFill>
                  <a:srgbClr val="000000"/>
                </a:solidFill>
                <a:latin typeface="Arial" pitchFamily="34" charset="0"/>
              </a:rPr>
              <a:t> </a:t>
            </a:r>
            <a:r>
              <a:rPr lang="en-US" sz="3450" b="1" dirty="0" err="1">
                <a:solidFill>
                  <a:srgbClr val="000000"/>
                </a:solidFill>
                <a:latin typeface="Arial" pitchFamily="34" charset="0"/>
              </a:rPr>
              <a:t>hưởng</a:t>
            </a:r>
            <a:r>
              <a:rPr lang="en-US" sz="3450" b="1" dirty="0">
                <a:solidFill>
                  <a:srgbClr val="000000"/>
                </a:solidFill>
                <a:latin typeface="Arial" pitchFamily="34" charset="0"/>
              </a:rPr>
              <a:t> </a:t>
            </a:r>
            <a:r>
              <a:rPr lang="en-US" sz="3450" b="1" dirty="0" err="1">
                <a:solidFill>
                  <a:srgbClr val="000000"/>
                </a:solidFill>
                <a:latin typeface="Arial" pitchFamily="34" charset="0"/>
              </a:rPr>
              <a:t>đến</a:t>
            </a:r>
            <a:r>
              <a:rPr lang="en-US" sz="3450" b="1" dirty="0">
                <a:solidFill>
                  <a:srgbClr val="000000"/>
                </a:solidFill>
                <a:latin typeface="Arial" pitchFamily="34" charset="0"/>
              </a:rPr>
              <a:t> </a:t>
            </a:r>
            <a:r>
              <a:rPr lang="en-US" sz="3450" b="1" dirty="0" err="1">
                <a:solidFill>
                  <a:srgbClr val="000000"/>
                </a:solidFill>
                <a:latin typeface="Arial" pitchFamily="34" charset="0"/>
              </a:rPr>
              <a:t>học</a:t>
            </a:r>
            <a:r>
              <a:rPr lang="en-US" sz="3450" b="1" dirty="0">
                <a:solidFill>
                  <a:srgbClr val="000000"/>
                </a:solidFill>
                <a:latin typeface="Arial" pitchFamily="34" charset="0"/>
              </a:rPr>
              <a:t> </a:t>
            </a:r>
            <a:r>
              <a:rPr lang="en-US" sz="3450" b="1" dirty="0" err="1">
                <a:solidFill>
                  <a:srgbClr val="000000"/>
                </a:solidFill>
                <a:latin typeface="Arial" pitchFamily="34" charset="0"/>
              </a:rPr>
              <a:t>tập</a:t>
            </a:r>
            <a:r>
              <a:rPr lang="en-US" sz="3450" b="1" dirty="0">
                <a:solidFill>
                  <a:srgbClr val="000000"/>
                </a:solidFill>
                <a:latin typeface="Arial" pitchFamily="34" charset="0"/>
              </a:rPr>
              <a:t>, </a:t>
            </a:r>
            <a:r>
              <a:rPr lang="en-US" sz="3450" b="1" dirty="0" err="1">
                <a:solidFill>
                  <a:srgbClr val="000000"/>
                </a:solidFill>
                <a:latin typeface="Arial" pitchFamily="34" charset="0"/>
              </a:rPr>
              <a:t>cơ</a:t>
            </a:r>
            <a:r>
              <a:rPr lang="en-US" sz="3450" b="1" dirty="0">
                <a:solidFill>
                  <a:srgbClr val="000000"/>
                </a:solidFill>
                <a:latin typeface="Arial" pitchFamily="34" charset="0"/>
              </a:rPr>
              <a:t> </a:t>
            </a:r>
            <a:r>
              <a:rPr lang="en-US" sz="3450" b="1" dirty="0" err="1">
                <a:solidFill>
                  <a:srgbClr val="000000"/>
                </a:solidFill>
                <a:latin typeface="Arial" pitchFamily="34" charset="0"/>
              </a:rPr>
              <a:t>hội</a:t>
            </a:r>
            <a:r>
              <a:rPr lang="en-US" sz="3450" b="1" dirty="0">
                <a:solidFill>
                  <a:srgbClr val="000000"/>
                </a:solidFill>
                <a:latin typeface="Arial" pitchFamily="34" charset="0"/>
              </a:rPr>
              <a:t> </a:t>
            </a:r>
            <a:r>
              <a:rPr lang="en-US" sz="3450" b="1" dirty="0" err="1">
                <a:solidFill>
                  <a:srgbClr val="000000"/>
                </a:solidFill>
                <a:latin typeface="Arial" pitchFamily="34" charset="0"/>
              </a:rPr>
              <a:t>phát</a:t>
            </a:r>
            <a:r>
              <a:rPr lang="en-US" sz="3450" b="1" dirty="0">
                <a:solidFill>
                  <a:srgbClr val="000000"/>
                </a:solidFill>
                <a:latin typeface="Arial" pitchFamily="34" charset="0"/>
              </a:rPr>
              <a:t> </a:t>
            </a:r>
            <a:r>
              <a:rPr lang="en-US" sz="3450" b="1" dirty="0" err="1">
                <a:solidFill>
                  <a:srgbClr val="000000"/>
                </a:solidFill>
                <a:latin typeface="Arial" pitchFamily="34" charset="0"/>
              </a:rPr>
              <a:t>triển</a:t>
            </a:r>
            <a:r>
              <a:rPr lang="en-US" sz="3450" b="1" dirty="0">
                <a:solidFill>
                  <a:srgbClr val="000000"/>
                </a:solidFill>
                <a:latin typeface="Arial" pitchFamily="34" charset="0"/>
              </a:rPr>
              <a:t> </a:t>
            </a:r>
            <a:r>
              <a:rPr lang="en-US" sz="3450" b="1" dirty="0" err="1">
                <a:solidFill>
                  <a:srgbClr val="000000"/>
                </a:solidFill>
                <a:latin typeface="Arial" pitchFamily="34" charset="0"/>
              </a:rPr>
              <a:t>của</a:t>
            </a:r>
            <a:r>
              <a:rPr lang="en-US" sz="3450" b="1" dirty="0">
                <a:solidFill>
                  <a:srgbClr val="000000"/>
                </a:solidFill>
                <a:latin typeface="Arial" pitchFamily="34" charset="0"/>
              </a:rPr>
              <a:t> </a:t>
            </a:r>
            <a:r>
              <a:rPr lang="en-US" sz="3450" b="1" dirty="0" err="1">
                <a:solidFill>
                  <a:srgbClr val="000000"/>
                </a:solidFill>
                <a:latin typeface="Arial" pitchFamily="34" charset="0"/>
              </a:rPr>
              <a:t>bản</a:t>
            </a:r>
            <a:r>
              <a:rPr lang="en-US" sz="3450" b="1" dirty="0">
                <a:solidFill>
                  <a:srgbClr val="000000"/>
                </a:solidFill>
                <a:latin typeface="Arial" pitchFamily="34" charset="0"/>
              </a:rPr>
              <a:t> </a:t>
            </a:r>
            <a:r>
              <a:rPr lang="en-US" sz="3450" b="1" dirty="0" err="1">
                <a:solidFill>
                  <a:srgbClr val="000000"/>
                </a:solidFill>
                <a:latin typeface="Arial" pitchFamily="34" charset="0"/>
              </a:rPr>
              <a:t>thân</a:t>
            </a:r>
            <a:r>
              <a:rPr lang="en-US" sz="3450" b="1" dirty="0">
                <a:solidFill>
                  <a:srgbClr val="000000"/>
                </a:solidFill>
                <a:latin typeface="Arial" pitchFamily="34" charset="0"/>
              </a:rPr>
              <a:t>,…</a:t>
            </a:r>
          </a:p>
        </p:txBody>
      </p:sp>
      <p:pic>
        <p:nvPicPr>
          <p:cNvPr id="1026" name="Picture 2" descr="Tại sao phụ nữ lại có kinh nguyệ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83699" y="5172486"/>
            <a:ext cx="7473489" cy="511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646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ợi và hại khi sử dụng biện pháp tránh thai bằng nội tiết tố"/>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227" b="14111"/>
          <a:stretch/>
        </p:blipFill>
        <p:spPr bwMode="auto">
          <a:xfrm>
            <a:off x="8115301" y="4002798"/>
            <a:ext cx="9248966" cy="601826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a:off x="-1147137" y="-1543050"/>
            <a:ext cx="20582276" cy="3086100"/>
            <a:chOff x="0" y="0"/>
            <a:chExt cx="5422258" cy="812800"/>
          </a:xfrm>
        </p:grpSpPr>
        <p:sp>
          <p:nvSpPr>
            <p:cNvPr id="3" name="Freeform 3"/>
            <p:cNvSpPr/>
            <p:nvPr/>
          </p:nvSpPr>
          <p:spPr>
            <a:xfrm>
              <a:off x="0" y="0"/>
              <a:ext cx="5422258" cy="812800"/>
            </a:xfrm>
            <a:custGeom>
              <a:avLst/>
              <a:gdLst/>
              <a:ahLst/>
              <a:cxnLst/>
              <a:rect l="l" t="t" r="r" b="b"/>
              <a:pathLst>
                <a:path w="5422258" h="812800">
                  <a:moveTo>
                    <a:pt x="0" y="0"/>
                  </a:moveTo>
                  <a:lnTo>
                    <a:pt x="5422258" y="0"/>
                  </a:lnTo>
                  <a:lnTo>
                    <a:pt x="5422258" y="812800"/>
                  </a:lnTo>
                  <a:lnTo>
                    <a:pt x="0" y="812800"/>
                  </a:lnTo>
                  <a:close/>
                </a:path>
              </a:pathLst>
            </a:custGeom>
            <a:solidFill>
              <a:srgbClr val="FFBC00"/>
            </a:solidFill>
          </p:spPr>
        </p:sp>
        <p:sp>
          <p:nvSpPr>
            <p:cNvPr id="4" name="TextBox 4"/>
            <p:cNvSpPr txBox="1"/>
            <p:nvPr/>
          </p:nvSpPr>
          <p:spPr>
            <a:xfrm>
              <a:off x="0" y="-57150"/>
              <a:ext cx="812800" cy="869950"/>
            </a:xfrm>
            <a:prstGeom prst="rect">
              <a:avLst/>
            </a:prstGeom>
          </p:spPr>
          <p:txBody>
            <a:bodyPr lIns="76200" tIns="76200" rIns="76200" bIns="76200" rtlCol="0" anchor="ctr"/>
            <a:lstStyle/>
            <a:p>
              <a:pPr algn="ctr" defTabSz="914172">
                <a:lnSpc>
                  <a:spcPts val="2658"/>
                </a:lnSpc>
              </a:pPr>
              <a:endParaRPr>
                <a:solidFill>
                  <a:prstClr val="black"/>
                </a:solidFill>
                <a:latin typeface="Arial" pitchFamily="34" charset="0"/>
              </a:endParaRPr>
            </a:p>
          </p:txBody>
        </p:sp>
      </p:grpSp>
      <p:sp>
        <p:nvSpPr>
          <p:cNvPr id="5" name="TextBox 5"/>
          <p:cNvSpPr txBox="1"/>
          <p:nvPr/>
        </p:nvSpPr>
        <p:spPr>
          <a:xfrm>
            <a:off x="1962063" y="431801"/>
            <a:ext cx="13091307" cy="628377"/>
          </a:xfrm>
          <a:prstGeom prst="rect">
            <a:avLst/>
          </a:prstGeom>
        </p:spPr>
        <p:txBody>
          <a:bodyPr lIns="0" tIns="0" rIns="0" bIns="0" rtlCol="0" anchor="t">
            <a:spAutoFit/>
          </a:bodyPr>
          <a:lstStyle/>
          <a:p>
            <a:pPr defTabSz="914172">
              <a:lnSpc>
                <a:spcPts val="4899"/>
              </a:lnSpc>
              <a:spcBef>
                <a:spcPct val="0"/>
              </a:spcBef>
            </a:pPr>
            <a:r>
              <a:rPr lang="en-US" sz="3000" b="1" dirty="0">
                <a:solidFill>
                  <a:srgbClr val="000000"/>
                </a:solidFill>
                <a:latin typeface="Arial" pitchFamily="34" charset="0"/>
              </a:rPr>
              <a:t>III. HIỆN TƯỢNG KINH NGUYỆT VÀ CÁC BIỆN PHÁP TRÁNH THAI</a:t>
            </a:r>
          </a:p>
        </p:txBody>
      </p:sp>
      <p:sp>
        <p:nvSpPr>
          <p:cNvPr id="6" name="Freeform 6"/>
          <p:cNvSpPr/>
          <p:nvPr/>
        </p:nvSpPr>
        <p:spPr>
          <a:xfrm>
            <a:off x="-57709" y="-2653476"/>
            <a:ext cx="2794289" cy="4991100"/>
          </a:xfrm>
          <a:custGeom>
            <a:avLst/>
            <a:gdLst/>
            <a:ahLst/>
            <a:cxnLst/>
            <a:rect l="l" t="t" r="r" b="b"/>
            <a:pathLst>
              <a:path w="2795016" h="4991100">
                <a:moveTo>
                  <a:pt x="0" y="0"/>
                </a:moveTo>
                <a:lnTo>
                  <a:pt x="2795016" y="0"/>
                </a:lnTo>
                <a:lnTo>
                  <a:pt x="2795016" y="4991100"/>
                </a:lnTo>
                <a:lnTo>
                  <a:pt x="0" y="49911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6535366" y="15113"/>
            <a:ext cx="1735841" cy="1527938"/>
          </a:xfrm>
          <a:custGeom>
            <a:avLst/>
            <a:gdLst/>
            <a:ahLst/>
            <a:cxnLst/>
            <a:rect l="l" t="t" r="r" b="b"/>
            <a:pathLst>
              <a:path w="1736293" h="1527938">
                <a:moveTo>
                  <a:pt x="0" y="0"/>
                </a:moveTo>
                <a:lnTo>
                  <a:pt x="1736293" y="0"/>
                </a:lnTo>
                <a:lnTo>
                  <a:pt x="1736293" y="1527938"/>
                </a:lnTo>
                <a:lnTo>
                  <a:pt x="0" y="15279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8" name="Group 8"/>
          <p:cNvGrpSpPr/>
          <p:nvPr/>
        </p:nvGrpSpPr>
        <p:grpSpPr>
          <a:xfrm>
            <a:off x="1030815" y="2501021"/>
            <a:ext cx="16226373" cy="1866369"/>
            <a:chOff x="0" y="-241102"/>
            <a:chExt cx="21640800" cy="4355902"/>
          </a:xfrm>
        </p:grpSpPr>
        <p:grpSp>
          <p:nvGrpSpPr>
            <p:cNvPr id="9" name="Group 9"/>
            <p:cNvGrpSpPr/>
            <p:nvPr/>
          </p:nvGrpSpPr>
          <p:grpSpPr>
            <a:xfrm>
              <a:off x="0" y="-241102"/>
              <a:ext cx="21640800" cy="4355902"/>
              <a:chOff x="0" y="-47625"/>
              <a:chExt cx="4274726" cy="860425"/>
            </a:xfrm>
          </p:grpSpPr>
          <p:sp>
            <p:nvSpPr>
              <p:cNvPr id="10" name="Freeform 10"/>
              <p:cNvSpPr/>
              <p:nvPr/>
            </p:nvSpPr>
            <p:spPr>
              <a:xfrm>
                <a:off x="0" y="-31823"/>
                <a:ext cx="4274726" cy="643003"/>
              </a:xfrm>
              <a:custGeom>
                <a:avLst/>
                <a:gdLst/>
                <a:ahLst/>
                <a:cxnLst/>
                <a:rect l="l" t="t" r="r" b="b"/>
                <a:pathLst>
                  <a:path w="4274726" h="611180">
                    <a:moveTo>
                      <a:pt x="0" y="0"/>
                    </a:moveTo>
                    <a:lnTo>
                      <a:pt x="4274726" y="0"/>
                    </a:lnTo>
                    <a:lnTo>
                      <a:pt x="4274726" y="611180"/>
                    </a:lnTo>
                    <a:lnTo>
                      <a:pt x="0" y="611180"/>
                    </a:lnTo>
                    <a:close/>
                  </a:path>
                </a:pathLst>
              </a:custGeom>
              <a:gradFill rotWithShape="1">
                <a:gsLst>
                  <a:gs pos="0">
                    <a:srgbClr val="FFF7AD">
                      <a:alpha val="100000"/>
                    </a:srgbClr>
                  </a:gs>
                  <a:gs pos="100000">
                    <a:srgbClr val="FFA9F9">
                      <a:alpha val="100000"/>
                    </a:srgbClr>
                  </a:gs>
                </a:gsLst>
                <a:lin ang="0"/>
              </a:gradFill>
            </p:spPr>
          </p:sp>
          <p:sp>
            <p:nvSpPr>
              <p:cNvPr id="11" name="TextBox 11"/>
              <p:cNvSpPr txBox="1"/>
              <p:nvPr/>
            </p:nvSpPr>
            <p:spPr>
              <a:xfrm>
                <a:off x="0" y="-47625"/>
                <a:ext cx="812800" cy="860425"/>
              </a:xfrm>
              <a:prstGeom prst="rect">
                <a:avLst/>
              </a:prstGeom>
            </p:spPr>
            <p:txBody>
              <a:bodyPr lIns="76200" tIns="76200" rIns="76200" bIns="76200" rtlCol="0" anchor="ctr"/>
              <a:lstStyle/>
              <a:p>
                <a:pPr algn="ctr" defTabSz="914172">
                  <a:lnSpc>
                    <a:spcPct val="120000"/>
                  </a:lnSpc>
                </a:pPr>
                <a:endParaRPr b="1">
                  <a:solidFill>
                    <a:prstClr val="black"/>
                  </a:solidFill>
                  <a:latin typeface="Arial" pitchFamily="34" charset="0"/>
                </a:endParaRPr>
              </a:p>
            </p:txBody>
          </p:sp>
        </p:grpSp>
        <p:sp>
          <p:nvSpPr>
            <p:cNvPr id="12" name="TextBox 12"/>
            <p:cNvSpPr txBox="1"/>
            <p:nvPr/>
          </p:nvSpPr>
          <p:spPr>
            <a:xfrm>
              <a:off x="411599" y="8678"/>
              <a:ext cx="20790609" cy="3103130"/>
            </a:xfrm>
            <a:prstGeom prst="rect">
              <a:avLst/>
            </a:prstGeom>
          </p:spPr>
          <p:txBody>
            <a:bodyPr lIns="0" tIns="0" rIns="0" bIns="0" rtlCol="0" anchor="t">
              <a:spAutoFit/>
            </a:bodyPr>
            <a:lstStyle/>
            <a:p>
              <a:pPr algn="just" defTabSz="914172">
                <a:lnSpc>
                  <a:spcPct val="120000"/>
                </a:lnSpc>
                <a:spcBef>
                  <a:spcPct val="0"/>
                </a:spcBef>
              </a:pPr>
              <a:r>
                <a:rPr lang="vi-VN" sz="3600" b="1" dirty="0">
                  <a:solidFill>
                    <a:srgbClr val="000000"/>
                  </a:solidFill>
                  <a:latin typeface="Arial" pitchFamily="34" charset="0"/>
                </a:rPr>
                <a:t>Cần sử dụng các biện pháp tránh thai trong những trường hợp nào? Tại sao?</a:t>
              </a:r>
              <a:endParaRPr lang="en-US" sz="3600" b="1" dirty="0">
                <a:solidFill>
                  <a:srgbClr val="000000"/>
                </a:solidFill>
                <a:latin typeface="Arial" pitchFamily="34" charset="0"/>
              </a:endParaRPr>
            </a:p>
          </p:txBody>
        </p:sp>
      </p:grpSp>
      <p:sp>
        <p:nvSpPr>
          <p:cNvPr id="15" name="TextBox 15"/>
          <p:cNvSpPr txBox="1"/>
          <p:nvPr/>
        </p:nvSpPr>
        <p:spPr>
          <a:xfrm>
            <a:off x="1030814" y="1740725"/>
            <a:ext cx="12565701" cy="628377"/>
          </a:xfrm>
          <a:prstGeom prst="rect">
            <a:avLst/>
          </a:prstGeom>
        </p:spPr>
        <p:txBody>
          <a:bodyPr lIns="0" tIns="0" rIns="0" bIns="0" rtlCol="0" anchor="t">
            <a:spAutoFit/>
          </a:bodyPr>
          <a:lstStyle/>
          <a:p>
            <a:pPr defTabSz="914172">
              <a:lnSpc>
                <a:spcPts val="4899"/>
              </a:lnSpc>
              <a:spcBef>
                <a:spcPct val="0"/>
              </a:spcBef>
            </a:pPr>
            <a:r>
              <a:rPr lang="en-US" sz="3450" b="1" dirty="0">
                <a:solidFill>
                  <a:srgbClr val="000000"/>
                </a:solidFill>
                <a:latin typeface="Arial" pitchFamily="34" charset="0"/>
              </a:rPr>
              <a:t>2. </a:t>
            </a:r>
            <a:r>
              <a:rPr lang="en-US" sz="3450" b="1" dirty="0" err="1">
                <a:solidFill>
                  <a:srgbClr val="000000"/>
                </a:solidFill>
                <a:latin typeface="Arial" pitchFamily="34" charset="0"/>
              </a:rPr>
              <a:t>Các</a:t>
            </a:r>
            <a:r>
              <a:rPr lang="en-US" sz="3450" b="1" dirty="0">
                <a:solidFill>
                  <a:srgbClr val="000000"/>
                </a:solidFill>
                <a:latin typeface="Arial" pitchFamily="34" charset="0"/>
              </a:rPr>
              <a:t> </a:t>
            </a:r>
            <a:r>
              <a:rPr lang="en-US" sz="3450" b="1" dirty="0" err="1">
                <a:solidFill>
                  <a:srgbClr val="000000"/>
                </a:solidFill>
                <a:latin typeface="Arial" pitchFamily="34" charset="0"/>
              </a:rPr>
              <a:t>biện</a:t>
            </a:r>
            <a:r>
              <a:rPr lang="en-US" sz="3450" b="1" dirty="0">
                <a:solidFill>
                  <a:srgbClr val="000000"/>
                </a:solidFill>
                <a:latin typeface="Arial" pitchFamily="34" charset="0"/>
              </a:rPr>
              <a:t> </a:t>
            </a:r>
            <a:r>
              <a:rPr lang="en-US" sz="3450" b="1" dirty="0" err="1">
                <a:solidFill>
                  <a:srgbClr val="000000"/>
                </a:solidFill>
                <a:latin typeface="Arial" pitchFamily="34" charset="0"/>
              </a:rPr>
              <a:t>pháp</a:t>
            </a:r>
            <a:r>
              <a:rPr lang="en-US" sz="3450" b="1" dirty="0">
                <a:solidFill>
                  <a:srgbClr val="000000"/>
                </a:solidFill>
                <a:latin typeface="Arial" pitchFamily="34" charset="0"/>
              </a:rPr>
              <a:t> </a:t>
            </a:r>
            <a:r>
              <a:rPr lang="en-US" sz="3450" b="1" dirty="0" err="1">
                <a:solidFill>
                  <a:srgbClr val="000000"/>
                </a:solidFill>
                <a:latin typeface="Arial" pitchFamily="34" charset="0"/>
              </a:rPr>
              <a:t>tránh</a:t>
            </a:r>
            <a:r>
              <a:rPr lang="en-US" sz="3450" b="1" dirty="0">
                <a:solidFill>
                  <a:srgbClr val="000000"/>
                </a:solidFill>
                <a:latin typeface="Arial" pitchFamily="34" charset="0"/>
              </a:rPr>
              <a:t> </a:t>
            </a:r>
            <a:r>
              <a:rPr lang="en-US" sz="3450" b="1" dirty="0" err="1">
                <a:solidFill>
                  <a:srgbClr val="000000"/>
                </a:solidFill>
                <a:latin typeface="Arial" pitchFamily="34" charset="0"/>
              </a:rPr>
              <a:t>thai</a:t>
            </a:r>
            <a:endParaRPr lang="en-US" sz="3450" b="1" dirty="0">
              <a:solidFill>
                <a:srgbClr val="000000"/>
              </a:solidFill>
              <a:latin typeface="Arial" pitchFamily="34" charset="0"/>
            </a:endParaRPr>
          </a:p>
        </p:txBody>
      </p:sp>
      <p:sp>
        <p:nvSpPr>
          <p:cNvPr id="16" name="TextBox 16"/>
          <p:cNvSpPr txBox="1"/>
          <p:nvPr/>
        </p:nvSpPr>
        <p:spPr>
          <a:xfrm>
            <a:off x="1028432" y="4147830"/>
            <a:ext cx="7084487" cy="5484578"/>
          </a:xfrm>
          <a:prstGeom prst="rect">
            <a:avLst/>
          </a:prstGeom>
        </p:spPr>
        <p:txBody>
          <a:bodyPr wrap="square" lIns="0" tIns="0" rIns="0" bIns="0" rtlCol="0" anchor="t">
            <a:spAutoFit/>
          </a:bodyPr>
          <a:lstStyle/>
          <a:p>
            <a:pPr algn="just" defTabSz="914172">
              <a:lnSpc>
                <a:spcPct val="120000"/>
              </a:lnSpc>
              <a:spcBef>
                <a:spcPct val="0"/>
              </a:spcBef>
            </a:pPr>
            <a:r>
              <a:rPr lang="vi-VN" sz="3300" i="1" dirty="0">
                <a:solidFill>
                  <a:srgbClr val="000000"/>
                </a:solidFill>
                <a:latin typeface="Arial" pitchFamily="34" charset="0"/>
              </a:rPr>
              <a:t>Cần sử dụng biện pháp tránh thai trong trường hợp có quan hệ tình dục nhưng không muốn mang thai, không muốn bị lây bệnh qua đường sinh dục (sử dụng bao cao su). </a:t>
            </a:r>
            <a:endParaRPr lang="en-US" sz="3300" i="1" dirty="0">
              <a:solidFill>
                <a:srgbClr val="000000"/>
              </a:solidFill>
              <a:latin typeface="Arial" pitchFamily="34" charset="0"/>
            </a:endParaRPr>
          </a:p>
          <a:p>
            <a:pPr algn="just" defTabSz="914172">
              <a:lnSpc>
                <a:spcPct val="120000"/>
              </a:lnSpc>
              <a:spcBef>
                <a:spcPct val="0"/>
              </a:spcBef>
            </a:pPr>
            <a:r>
              <a:rPr lang="vi-VN" sz="3300" i="1" dirty="0">
                <a:solidFill>
                  <a:srgbClr val="000000"/>
                </a:solidFill>
                <a:latin typeface="Arial" pitchFamily="34" charset="0"/>
              </a:rPr>
              <a:t>Các biện pháp này giúp nữ giới tránh được việc mang thai ngoài ý muốn và nhiễm các bệnh lây truyền qua đường sinh dục. </a:t>
            </a:r>
            <a:endParaRPr lang="en-US" sz="3300" i="1" dirty="0">
              <a:solidFill>
                <a:srgbClr val="000000"/>
              </a:solidFill>
              <a:latin typeface="Arial" pitchFamily="34" charset="0"/>
            </a:endParaRPr>
          </a:p>
        </p:txBody>
      </p:sp>
    </p:spTree>
    <p:extLst>
      <p:ext uri="{BB962C8B-B14F-4D97-AF65-F5344CB8AC3E}">
        <p14:creationId xmlns:p14="http://schemas.microsoft.com/office/powerpoint/2010/main" val="3766541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TotalTime>
  <Words>846</Words>
  <Application>Microsoft Office PowerPoint</Application>
  <PresentationFormat>Custom</PresentationFormat>
  <Paragraphs>70</Paragraphs>
  <Slides>12</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12</vt:i4>
      </vt:variant>
    </vt:vector>
  </HeadingPairs>
  <TitlesOfParts>
    <vt:vector size="33" baseType="lpstr">
      <vt:lpstr>微软雅黑</vt:lpstr>
      <vt:lpstr>幼圆</vt:lpstr>
      <vt:lpstr>等线</vt:lpstr>
      <vt:lpstr>Times New Roman</vt:lpstr>
      <vt:lpstr>Arial</vt:lpstr>
      <vt:lpstr>宋体</vt:lpstr>
      <vt:lpstr>Slogan</vt:lpstr>
      <vt:lpstr>Tiffany</vt:lpstr>
      <vt:lpstr>Calibri Light</vt:lpstr>
      <vt:lpstr>#9Slide03 Arima Madurai</vt:lpstr>
      <vt:lpstr>Calibri</vt:lpstr>
      <vt:lpstr>Office 主题</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MY PC</cp:lastModifiedBy>
  <cp:revision>98</cp:revision>
  <dcterms:created xsi:type="dcterms:W3CDTF">2006-08-16T00:00:00Z</dcterms:created>
  <dcterms:modified xsi:type="dcterms:W3CDTF">2024-06-16T08:42:36Z</dcterms:modified>
  <dc:identifier>DAE65lQ4ekI</dc:identifier>
</cp:coreProperties>
</file>